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38"/>
  </p:notesMasterIdLst>
  <p:sldIdLst>
    <p:sldId id="256" r:id="rId3"/>
    <p:sldId id="270" r:id="rId4"/>
    <p:sldId id="260" r:id="rId5"/>
    <p:sldId id="317" r:id="rId6"/>
    <p:sldId id="271" r:id="rId7"/>
    <p:sldId id="336" r:id="rId8"/>
    <p:sldId id="320" r:id="rId9"/>
    <p:sldId id="337" r:id="rId10"/>
    <p:sldId id="321" r:id="rId11"/>
    <p:sldId id="322" r:id="rId12"/>
    <p:sldId id="294" r:id="rId13"/>
    <p:sldId id="323" r:id="rId14"/>
    <p:sldId id="324" r:id="rId15"/>
    <p:sldId id="325" r:id="rId16"/>
    <p:sldId id="326" r:id="rId17"/>
    <p:sldId id="327" r:id="rId18"/>
    <p:sldId id="338" r:id="rId19"/>
    <p:sldId id="339" r:id="rId20"/>
    <p:sldId id="329" r:id="rId21"/>
    <p:sldId id="342" r:id="rId22"/>
    <p:sldId id="328" r:id="rId23"/>
    <p:sldId id="330" r:id="rId24"/>
    <p:sldId id="331" r:id="rId25"/>
    <p:sldId id="340" r:id="rId26"/>
    <p:sldId id="341" r:id="rId27"/>
    <p:sldId id="332" r:id="rId28"/>
    <p:sldId id="333" r:id="rId29"/>
    <p:sldId id="334" r:id="rId30"/>
    <p:sldId id="335" r:id="rId31"/>
    <p:sldId id="343" r:id="rId32"/>
    <p:sldId id="318" r:id="rId33"/>
    <p:sldId id="292" r:id="rId34"/>
    <p:sldId id="293" r:id="rId35"/>
    <p:sldId id="344" r:id="rId36"/>
    <p:sldId id="261" r:id="rId37"/>
  </p:sldIdLst>
  <p:sldSz cx="12192000" cy="6858000"/>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g Isabelle" initials="HI" lastIdx="1" clrIdx="0">
    <p:extLst>
      <p:ext uri="{19B8F6BF-5375-455C-9EA6-DF929625EA0E}">
        <p15:presenceInfo xmlns:p15="http://schemas.microsoft.com/office/powerpoint/2012/main" userId="S::isabelleheng@staff.main.ntu.edu.sg::64ff38fd-22ef-427d-b597-889ba2f00630" providerId="AD"/>
      </p:ext>
    </p:extLst>
  </p:cmAuthor>
  <p:cmAuthor id="2" name="Saini, Arika" initials="SA" lastIdx="5" clrIdx="1">
    <p:extLst>
      <p:ext uri="{19B8F6BF-5375-455C-9EA6-DF929625EA0E}">
        <p15:presenceInfo xmlns:p15="http://schemas.microsoft.com/office/powerpoint/2012/main" userId="S::arika.saini@hpe.com::cadc5777-602f-4a42-bb92-ec781eb21ca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638B"/>
    <a:srgbClr val="171C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D595A5-E04F-4630-A39D-B9A7E0BC07F7}" v="3528" dt="2021-06-28T04:50:00.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88" autoAdjust="0"/>
    <p:restoredTop sz="86941" autoAdjust="0"/>
  </p:normalViewPr>
  <p:slideViewPr>
    <p:cSldViewPr snapToGrid="0" snapToObjects="1" showGuides="1">
      <p:cViewPr varScale="1">
        <p:scale>
          <a:sx n="58" d="100"/>
          <a:sy n="58" d="100"/>
        </p:scale>
        <p:origin x="1072"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ni, Arika" userId="cadc5777-602f-4a42-bb92-ec781eb21ca0" providerId="ADAL" clId="{B5DDEB74-4AF3-440C-93DA-A5566BF40799}"/>
    <pc:docChg chg="undo redo custSel addSld delSld modSld sldOrd modMainMaster">
      <pc:chgData name="Saini, Arika" userId="cadc5777-602f-4a42-bb92-ec781eb21ca0" providerId="ADAL" clId="{B5DDEB74-4AF3-440C-93DA-A5566BF40799}" dt="2021-06-15T07:59:40.615" v="1855" actId="20577"/>
      <pc:docMkLst>
        <pc:docMk/>
      </pc:docMkLst>
      <pc:sldChg chg="addSp delSp modSp mod setBg">
        <pc:chgData name="Saini, Arika" userId="cadc5777-602f-4a42-bb92-ec781eb21ca0" providerId="ADAL" clId="{B5DDEB74-4AF3-440C-93DA-A5566BF40799}" dt="2021-06-12T11:08:35.122" v="1808" actId="478"/>
        <pc:sldMkLst>
          <pc:docMk/>
          <pc:sldMk cId="4068023858" sldId="256"/>
        </pc:sldMkLst>
        <pc:spChg chg="mod">
          <ac:chgData name="Saini, Arika" userId="cadc5777-602f-4a42-bb92-ec781eb21ca0" providerId="ADAL" clId="{B5DDEB74-4AF3-440C-93DA-A5566BF40799}" dt="2021-06-12T10:13:28.910" v="1132" actId="404"/>
          <ac:spMkLst>
            <pc:docMk/>
            <pc:sldMk cId="4068023858" sldId="256"/>
            <ac:spMk id="2" creationId="{1F42A809-8CCC-A741-BC78-1D5082E1AB4A}"/>
          </ac:spMkLst>
        </pc:spChg>
        <pc:spChg chg="mod">
          <ac:chgData name="Saini, Arika" userId="cadc5777-602f-4a42-bb92-ec781eb21ca0" providerId="ADAL" clId="{B5DDEB74-4AF3-440C-93DA-A5566BF40799}" dt="2021-06-07T12:48:43.240" v="96" actId="207"/>
          <ac:spMkLst>
            <pc:docMk/>
            <pc:sldMk cId="4068023858" sldId="256"/>
            <ac:spMk id="3" creationId="{6903BDA6-27EA-754E-8279-2A6C8B61D0BD}"/>
          </ac:spMkLst>
        </pc:spChg>
        <pc:picChg chg="mod">
          <ac:chgData name="Saini, Arika" userId="cadc5777-602f-4a42-bb92-ec781eb21ca0" providerId="ADAL" clId="{B5DDEB74-4AF3-440C-93DA-A5566BF40799}" dt="2021-06-07T12:49:55.552" v="99" actId="14826"/>
          <ac:picMkLst>
            <pc:docMk/>
            <pc:sldMk cId="4068023858" sldId="256"/>
            <ac:picMk id="5" creationId="{CF7BA25F-C573-BC40-9B91-F36AD7AFBF4E}"/>
          </ac:picMkLst>
        </pc:picChg>
        <pc:picChg chg="add del mod">
          <ac:chgData name="Saini, Arika" userId="cadc5777-602f-4a42-bb92-ec781eb21ca0" providerId="ADAL" clId="{B5DDEB74-4AF3-440C-93DA-A5566BF40799}" dt="2021-06-12T11:08:35.122" v="1808" actId="478"/>
          <ac:picMkLst>
            <pc:docMk/>
            <pc:sldMk cId="4068023858" sldId="256"/>
            <ac:picMk id="8" creationId="{294A292A-7D05-46FC-A7B2-6227580911AC}"/>
          </ac:picMkLst>
        </pc:picChg>
        <pc:picChg chg="add del mod">
          <ac:chgData name="Saini, Arika" userId="cadc5777-602f-4a42-bb92-ec781eb21ca0" providerId="ADAL" clId="{B5DDEB74-4AF3-440C-93DA-A5566BF40799}" dt="2021-06-07T12:45:59.240" v="53"/>
          <ac:picMkLst>
            <pc:docMk/>
            <pc:sldMk cId="4068023858" sldId="256"/>
            <ac:picMk id="1026" creationId="{7CCC7F59-B290-4FCF-A7F4-8FFAF3F25CE4}"/>
          </ac:picMkLst>
        </pc:picChg>
      </pc:sldChg>
      <pc:sldChg chg="addSp modSp new del">
        <pc:chgData name="Saini, Arika" userId="cadc5777-602f-4a42-bb92-ec781eb21ca0" providerId="ADAL" clId="{B5DDEB74-4AF3-440C-93DA-A5566BF40799}" dt="2021-06-12T10:18:37.471" v="1183" actId="47"/>
        <pc:sldMkLst>
          <pc:docMk/>
          <pc:sldMk cId="2287098196" sldId="257"/>
        </pc:sldMkLst>
        <pc:spChg chg="add mod">
          <ac:chgData name="Saini, Arika" userId="cadc5777-602f-4a42-bb92-ec781eb21ca0" providerId="ADAL" clId="{B5DDEB74-4AF3-440C-93DA-A5566BF40799}" dt="2021-06-07T12:51:03.352" v="102"/>
          <ac:spMkLst>
            <pc:docMk/>
            <pc:sldMk cId="2287098196" sldId="257"/>
            <ac:spMk id="4" creationId="{25209783-DD73-48D6-B6E4-BD3AC752EBE3}"/>
          </ac:spMkLst>
        </pc:spChg>
        <pc:spChg chg="add mod">
          <ac:chgData name="Saini, Arika" userId="cadc5777-602f-4a42-bb92-ec781eb21ca0" providerId="ADAL" clId="{B5DDEB74-4AF3-440C-93DA-A5566BF40799}" dt="2021-06-07T12:51:14.722" v="103"/>
          <ac:spMkLst>
            <pc:docMk/>
            <pc:sldMk cId="2287098196" sldId="257"/>
            <ac:spMk id="5" creationId="{28BD28C0-8B14-4E78-B5C4-6D5FA4D398C9}"/>
          </ac:spMkLst>
        </pc:spChg>
        <pc:spChg chg="add mod">
          <ac:chgData name="Saini, Arika" userId="cadc5777-602f-4a42-bb92-ec781eb21ca0" providerId="ADAL" clId="{B5DDEB74-4AF3-440C-93DA-A5566BF40799}" dt="2021-06-07T12:51:03.352" v="102"/>
          <ac:spMkLst>
            <pc:docMk/>
            <pc:sldMk cId="2287098196" sldId="257"/>
            <ac:spMk id="7" creationId="{3947D14A-62DD-4E9D-B0A3-10FB5729C0E1}"/>
          </ac:spMkLst>
        </pc:spChg>
        <pc:picChg chg="add mod">
          <ac:chgData name="Saini, Arika" userId="cadc5777-602f-4a42-bb92-ec781eb21ca0" providerId="ADAL" clId="{B5DDEB74-4AF3-440C-93DA-A5566BF40799}" dt="2021-06-07T12:51:03.352" v="102"/>
          <ac:picMkLst>
            <pc:docMk/>
            <pc:sldMk cId="2287098196" sldId="257"/>
            <ac:picMk id="3" creationId="{72A16AF9-6A42-4DE3-AC9C-D7962C37C59D}"/>
          </ac:picMkLst>
        </pc:picChg>
        <pc:picChg chg="add mod">
          <ac:chgData name="Saini, Arika" userId="cadc5777-602f-4a42-bb92-ec781eb21ca0" providerId="ADAL" clId="{B5DDEB74-4AF3-440C-93DA-A5566BF40799}" dt="2021-06-07T12:51:03.352" v="102"/>
          <ac:picMkLst>
            <pc:docMk/>
            <pc:sldMk cId="2287098196" sldId="257"/>
            <ac:picMk id="6" creationId="{DDDA3F47-9C90-42CC-9770-B5773A6D74E1}"/>
          </ac:picMkLst>
        </pc:picChg>
      </pc:sldChg>
      <pc:sldChg chg="addSp delSp modSp add del mod setBg delCm modCm">
        <pc:chgData name="Saini, Arika" userId="cadc5777-602f-4a42-bb92-ec781eb21ca0" providerId="ADAL" clId="{B5DDEB74-4AF3-440C-93DA-A5566BF40799}" dt="2021-06-12T11:08:39.137" v="1810" actId="478"/>
        <pc:sldMkLst>
          <pc:docMk/>
          <pc:sldMk cId="1858466637" sldId="260"/>
        </pc:sldMkLst>
        <pc:spChg chg="mod">
          <ac:chgData name="Saini, Arika" userId="cadc5777-602f-4a42-bb92-ec781eb21ca0" providerId="ADAL" clId="{B5DDEB74-4AF3-440C-93DA-A5566BF40799}" dt="2021-06-12T10:20:40.834" v="1185"/>
          <ac:spMkLst>
            <pc:docMk/>
            <pc:sldMk cId="1858466637" sldId="260"/>
            <ac:spMk id="5" creationId="{8F4E44AD-AF24-C74A-8524-2A218E7D73A2}"/>
          </ac:spMkLst>
        </pc:spChg>
        <pc:spChg chg="mod">
          <ac:chgData name="Saini, Arika" userId="cadc5777-602f-4a42-bb92-ec781eb21ca0" providerId="ADAL" clId="{B5DDEB74-4AF3-440C-93DA-A5566BF40799}" dt="2021-06-12T10:20:40.834" v="1185"/>
          <ac:spMkLst>
            <pc:docMk/>
            <pc:sldMk cId="1858466637" sldId="260"/>
            <ac:spMk id="6" creationId="{50180E02-B0CC-B647-B48F-CBF0F98503A6}"/>
          </ac:spMkLst>
        </pc:spChg>
        <pc:spChg chg="mod">
          <ac:chgData name="Saini, Arika" userId="cadc5777-602f-4a42-bb92-ec781eb21ca0" providerId="ADAL" clId="{B5DDEB74-4AF3-440C-93DA-A5566BF40799}" dt="2021-06-12T10:20:40.834" v="1185"/>
          <ac:spMkLst>
            <pc:docMk/>
            <pc:sldMk cId="1858466637" sldId="260"/>
            <ac:spMk id="22" creationId="{77B33D35-2E65-42A8-ACE4-E9C7895BAAC6}"/>
          </ac:spMkLst>
        </pc:spChg>
        <pc:picChg chg="add del mod">
          <ac:chgData name="Saini, Arika" userId="cadc5777-602f-4a42-bb92-ec781eb21ca0" providerId="ADAL" clId="{B5DDEB74-4AF3-440C-93DA-A5566BF40799}" dt="2021-06-12T11:08:39.137" v="1810" actId="478"/>
          <ac:picMkLst>
            <pc:docMk/>
            <pc:sldMk cId="1858466637" sldId="260"/>
            <ac:picMk id="7" creationId="{06F7CC18-3F6B-4195-8BEA-449303FAC92E}"/>
          </ac:picMkLst>
        </pc:picChg>
      </pc:sldChg>
      <pc:sldChg chg="modSp add del mod">
        <pc:chgData name="Saini, Arika" userId="cadc5777-602f-4a42-bb92-ec781eb21ca0" providerId="ADAL" clId="{B5DDEB74-4AF3-440C-93DA-A5566BF40799}" dt="2021-06-12T11:27:16.900" v="1846" actId="1076"/>
        <pc:sldMkLst>
          <pc:docMk/>
          <pc:sldMk cId="2580543431" sldId="261"/>
        </pc:sldMkLst>
        <pc:spChg chg="mod">
          <ac:chgData name="Saini, Arika" userId="cadc5777-602f-4a42-bb92-ec781eb21ca0" providerId="ADAL" clId="{B5DDEB74-4AF3-440C-93DA-A5566BF40799}" dt="2021-06-12T11:27:10.397" v="1844"/>
          <ac:spMkLst>
            <pc:docMk/>
            <pc:sldMk cId="2580543431" sldId="261"/>
            <ac:spMk id="20" creationId="{FEC2910B-8F1E-4040-B2A2-88E97A4F9086}"/>
          </ac:spMkLst>
        </pc:spChg>
        <pc:picChg chg="mod">
          <ac:chgData name="Saini, Arika" userId="cadc5777-602f-4a42-bb92-ec781eb21ca0" providerId="ADAL" clId="{B5DDEB74-4AF3-440C-93DA-A5566BF40799}" dt="2021-06-12T11:27:16.900" v="1846" actId="1076"/>
          <ac:picMkLst>
            <pc:docMk/>
            <pc:sldMk cId="2580543431" sldId="261"/>
            <ac:picMk id="4" creationId="{E6F55B31-491F-429F-813F-CEF56EFB0AC5}"/>
          </ac:picMkLst>
        </pc:picChg>
      </pc:sldChg>
      <pc:sldChg chg="del">
        <pc:chgData name="Saini, Arika" userId="cadc5777-602f-4a42-bb92-ec781eb21ca0" providerId="ADAL" clId="{B5DDEB74-4AF3-440C-93DA-A5566BF40799}" dt="2021-06-07T12:50:59.419" v="100" actId="47"/>
        <pc:sldMkLst>
          <pc:docMk/>
          <pc:sldMk cId="2177771130" sldId="263"/>
        </pc:sldMkLst>
      </pc:sldChg>
      <pc:sldChg chg="del">
        <pc:chgData name="Saini, Arika" userId="cadc5777-602f-4a42-bb92-ec781eb21ca0" providerId="ADAL" clId="{B5DDEB74-4AF3-440C-93DA-A5566BF40799}" dt="2021-06-07T12:50:59.419" v="100" actId="47"/>
        <pc:sldMkLst>
          <pc:docMk/>
          <pc:sldMk cId="962427713" sldId="264"/>
        </pc:sldMkLst>
      </pc:sldChg>
      <pc:sldChg chg="del">
        <pc:chgData name="Saini, Arika" userId="cadc5777-602f-4a42-bb92-ec781eb21ca0" providerId="ADAL" clId="{B5DDEB74-4AF3-440C-93DA-A5566BF40799}" dt="2021-06-07T12:50:59.419" v="100" actId="47"/>
        <pc:sldMkLst>
          <pc:docMk/>
          <pc:sldMk cId="209379890" sldId="266"/>
        </pc:sldMkLst>
      </pc:sldChg>
      <pc:sldChg chg="del">
        <pc:chgData name="Saini, Arika" userId="cadc5777-602f-4a42-bb92-ec781eb21ca0" providerId="ADAL" clId="{B5DDEB74-4AF3-440C-93DA-A5566BF40799}" dt="2021-06-07T12:50:59.419" v="100" actId="47"/>
        <pc:sldMkLst>
          <pc:docMk/>
          <pc:sldMk cId="1040774371" sldId="267"/>
        </pc:sldMkLst>
      </pc:sldChg>
      <pc:sldChg chg="del">
        <pc:chgData name="Saini, Arika" userId="cadc5777-602f-4a42-bb92-ec781eb21ca0" providerId="ADAL" clId="{B5DDEB74-4AF3-440C-93DA-A5566BF40799}" dt="2021-06-07T12:50:59.419" v="100" actId="47"/>
        <pc:sldMkLst>
          <pc:docMk/>
          <pc:sldMk cId="2897207246" sldId="268"/>
        </pc:sldMkLst>
      </pc:sldChg>
      <pc:sldChg chg="delSp modSp add mod setBg">
        <pc:chgData name="Saini, Arika" userId="cadc5777-602f-4a42-bb92-ec781eb21ca0" providerId="ADAL" clId="{B5DDEB74-4AF3-440C-93DA-A5566BF40799}" dt="2021-06-12T11:08:37.452" v="1809" actId="478"/>
        <pc:sldMkLst>
          <pc:docMk/>
          <pc:sldMk cId="2497951519" sldId="270"/>
        </pc:sldMkLst>
        <pc:spChg chg="mod">
          <ac:chgData name="Saini, Arika" userId="cadc5777-602f-4a42-bb92-ec781eb21ca0" providerId="ADAL" clId="{B5DDEB74-4AF3-440C-93DA-A5566BF40799}" dt="2021-06-12T10:09:31.742" v="1088" actId="20577"/>
          <ac:spMkLst>
            <pc:docMk/>
            <pc:sldMk cId="2497951519" sldId="270"/>
            <ac:spMk id="6" creationId="{50180E02-B0CC-B647-B48F-CBF0F98503A6}"/>
          </ac:spMkLst>
        </pc:spChg>
        <pc:picChg chg="del">
          <ac:chgData name="Saini, Arika" userId="cadc5777-602f-4a42-bb92-ec781eb21ca0" providerId="ADAL" clId="{B5DDEB74-4AF3-440C-93DA-A5566BF40799}" dt="2021-06-12T11:08:37.452" v="1809" actId="478"/>
          <ac:picMkLst>
            <pc:docMk/>
            <pc:sldMk cId="2497951519" sldId="270"/>
            <ac:picMk id="17" creationId="{E21A2430-92E3-4484-A139-ED9D428270E6}"/>
          </ac:picMkLst>
        </pc:picChg>
      </pc:sldChg>
      <pc:sldChg chg="delSp modSp add mod ord setBg">
        <pc:chgData name="Saini, Arika" userId="cadc5777-602f-4a42-bb92-ec781eb21ca0" providerId="ADAL" clId="{B5DDEB74-4AF3-440C-93DA-A5566BF40799}" dt="2021-06-12T11:08:43.975" v="1812" actId="478"/>
        <pc:sldMkLst>
          <pc:docMk/>
          <pc:sldMk cId="1606820064" sldId="271"/>
        </pc:sldMkLst>
        <pc:spChg chg="mod">
          <ac:chgData name="Saini, Arika" userId="cadc5777-602f-4a42-bb92-ec781eb21ca0" providerId="ADAL" clId="{B5DDEB74-4AF3-440C-93DA-A5566BF40799}" dt="2021-06-07T12:54:52.168" v="185" actId="6549"/>
          <ac:spMkLst>
            <pc:docMk/>
            <pc:sldMk cId="1606820064" sldId="271"/>
            <ac:spMk id="5" creationId="{8F4E44AD-AF24-C74A-8524-2A218E7D73A2}"/>
          </ac:spMkLst>
        </pc:spChg>
        <pc:spChg chg="mod">
          <ac:chgData name="Saini, Arika" userId="cadc5777-602f-4a42-bb92-ec781eb21ca0" providerId="ADAL" clId="{B5DDEB74-4AF3-440C-93DA-A5566BF40799}" dt="2021-06-12T10:10:43.552" v="1094" actId="20577"/>
          <ac:spMkLst>
            <pc:docMk/>
            <pc:sldMk cId="1606820064" sldId="271"/>
            <ac:spMk id="6" creationId="{50180E02-B0CC-B647-B48F-CBF0F98503A6}"/>
          </ac:spMkLst>
        </pc:spChg>
        <pc:picChg chg="del">
          <ac:chgData name="Saini, Arika" userId="cadc5777-602f-4a42-bb92-ec781eb21ca0" providerId="ADAL" clId="{B5DDEB74-4AF3-440C-93DA-A5566BF40799}" dt="2021-06-12T11:08:43.975" v="1812" actId="478"/>
          <ac:picMkLst>
            <pc:docMk/>
            <pc:sldMk cId="1606820064" sldId="271"/>
            <ac:picMk id="17" creationId="{E21A2430-92E3-4484-A139-ED9D428270E6}"/>
          </ac:picMkLst>
        </pc:picChg>
      </pc:sldChg>
      <pc:sldChg chg="delSp modSp add mod setBg">
        <pc:chgData name="Saini, Arika" userId="cadc5777-602f-4a42-bb92-ec781eb21ca0" providerId="ADAL" clId="{B5DDEB74-4AF3-440C-93DA-A5566BF40799}" dt="2021-06-12T11:08:45.804" v="1813" actId="478"/>
        <pc:sldMkLst>
          <pc:docMk/>
          <pc:sldMk cId="3547744599" sldId="272"/>
        </pc:sldMkLst>
        <pc:spChg chg="mod">
          <ac:chgData name="Saini, Arika" userId="cadc5777-602f-4a42-bb92-ec781eb21ca0" providerId="ADAL" clId="{B5DDEB74-4AF3-440C-93DA-A5566BF40799}" dt="2021-06-12T10:11:01.137" v="1096" actId="20577"/>
          <ac:spMkLst>
            <pc:docMk/>
            <pc:sldMk cId="3547744599" sldId="272"/>
            <ac:spMk id="6" creationId="{50180E02-B0CC-B647-B48F-CBF0F98503A6}"/>
          </ac:spMkLst>
        </pc:spChg>
        <pc:picChg chg="del">
          <ac:chgData name="Saini, Arika" userId="cadc5777-602f-4a42-bb92-ec781eb21ca0" providerId="ADAL" clId="{B5DDEB74-4AF3-440C-93DA-A5566BF40799}" dt="2021-06-12T11:08:45.804" v="1813" actId="478"/>
          <ac:picMkLst>
            <pc:docMk/>
            <pc:sldMk cId="3547744599" sldId="272"/>
            <ac:picMk id="17" creationId="{E21A2430-92E3-4484-A139-ED9D428270E6}"/>
          </ac:picMkLst>
        </pc:picChg>
      </pc:sldChg>
      <pc:sldChg chg="addSp delSp modSp add mod setBg">
        <pc:chgData name="Saini, Arika" userId="cadc5777-602f-4a42-bb92-ec781eb21ca0" providerId="ADAL" clId="{B5DDEB74-4AF3-440C-93DA-A5566BF40799}" dt="2021-06-12T11:08:47.550" v="1814" actId="478"/>
        <pc:sldMkLst>
          <pc:docMk/>
          <pc:sldMk cId="2609545356" sldId="273"/>
        </pc:sldMkLst>
        <pc:spChg chg="add del mod">
          <ac:chgData name="Saini, Arika" userId="cadc5777-602f-4a42-bb92-ec781eb21ca0" providerId="ADAL" clId="{B5DDEB74-4AF3-440C-93DA-A5566BF40799}" dt="2021-06-07T13:03:51.046" v="254" actId="478"/>
          <ac:spMkLst>
            <pc:docMk/>
            <pc:sldMk cId="2609545356" sldId="273"/>
            <ac:spMk id="3" creationId="{6474A45A-2069-47BA-ADC7-236C69E443B3}"/>
          </ac:spMkLst>
        </pc:spChg>
        <pc:spChg chg="mod">
          <ac:chgData name="Saini, Arika" userId="cadc5777-602f-4a42-bb92-ec781eb21ca0" providerId="ADAL" clId="{B5DDEB74-4AF3-440C-93DA-A5566BF40799}" dt="2021-06-07T13:03:37.643" v="252" actId="20577"/>
          <ac:spMkLst>
            <pc:docMk/>
            <pc:sldMk cId="2609545356" sldId="273"/>
            <ac:spMk id="5" creationId="{8F4E44AD-AF24-C74A-8524-2A218E7D73A2}"/>
          </ac:spMkLst>
        </pc:spChg>
        <pc:spChg chg="del">
          <ac:chgData name="Saini, Arika" userId="cadc5777-602f-4a42-bb92-ec781eb21ca0" providerId="ADAL" clId="{B5DDEB74-4AF3-440C-93DA-A5566BF40799}" dt="2021-06-07T13:03:49.168" v="253" actId="478"/>
          <ac:spMkLst>
            <pc:docMk/>
            <pc:sldMk cId="2609545356" sldId="273"/>
            <ac:spMk id="6" creationId="{50180E02-B0CC-B647-B48F-CBF0F98503A6}"/>
          </ac:spMkLst>
        </pc:spChg>
        <pc:spChg chg="add mod ord">
          <ac:chgData name="Saini, Arika" userId="cadc5777-602f-4a42-bb92-ec781eb21ca0" providerId="ADAL" clId="{B5DDEB74-4AF3-440C-93DA-A5566BF40799}" dt="2021-06-07T13:16:10.240" v="383" actId="207"/>
          <ac:spMkLst>
            <pc:docMk/>
            <pc:sldMk cId="2609545356" sldId="273"/>
            <ac:spMk id="8" creationId="{0C8475A7-84BE-447A-AFB7-A85C25B9E313}"/>
          </ac:spMkLst>
        </pc:spChg>
        <pc:spChg chg="add mod">
          <ac:chgData name="Saini, Arika" userId="cadc5777-602f-4a42-bb92-ec781eb21ca0" providerId="ADAL" clId="{B5DDEB74-4AF3-440C-93DA-A5566BF40799}" dt="2021-06-07T13:13:50.685" v="345" actId="206"/>
          <ac:spMkLst>
            <pc:docMk/>
            <pc:sldMk cId="2609545356" sldId="273"/>
            <ac:spMk id="9" creationId="{8CA0D4B3-8A5F-42B1-843B-4766EDD8DF31}"/>
          </ac:spMkLst>
        </pc:spChg>
        <pc:spChg chg="add mod">
          <ac:chgData name="Saini, Arika" userId="cadc5777-602f-4a42-bb92-ec781eb21ca0" providerId="ADAL" clId="{B5DDEB74-4AF3-440C-93DA-A5566BF40799}" dt="2021-06-07T13:15:44.725" v="380" actId="1076"/>
          <ac:spMkLst>
            <pc:docMk/>
            <pc:sldMk cId="2609545356" sldId="273"/>
            <ac:spMk id="10" creationId="{A74D478C-92D7-40B0-9E75-ED57B42087F1}"/>
          </ac:spMkLst>
        </pc:spChg>
        <pc:spChg chg="add mod">
          <ac:chgData name="Saini, Arika" userId="cadc5777-602f-4a42-bb92-ec781eb21ca0" providerId="ADAL" clId="{B5DDEB74-4AF3-440C-93DA-A5566BF40799}" dt="2021-06-07T13:18:22.357" v="402" actId="20577"/>
          <ac:spMkLst>
            <pc:docMk/>
            <pc:sldMk cId="2609545356" sldId="273"/>
            <ac:spMk id="11" creationId="{3A28FD3B-DD2E-4392-9E7C-67BC13E4BE22}"/>
          </ac:spMkLst>
        </pc:spChg>
        <pc:spChg chg="add mod">
          <ac:chgData name="Saini, Arika" userId="cadc5777-602f-4a42-bb92-ec781eb21ca0" providerId="ADAL" clId="{B5DDEB74-4AF3-440C-93DA-A5566BF40799}" dt="2021-06-07T13:15:37.461" v="378" actId="1038"/>
          <ac:spMkLst>
            <pc:docMk/>
            <pc:sldMk cId="2609545356" sldId="273"/>
            <ac:spMk id="15" creationId="{5FDDBAEF-1537-478B-A470-63DAE57389D2}"/>
          </ac:spMkLst>
        </pc:spChg>
        <pc:picChg chg="add del mod">
          <ac:chgData name="Saini, Arika" userId="cadc5777-602f-4a42-bb92-ec781eb21ca0" providerId="ADAL" clId="{B5DDEB74-4AF3-440C-93DA-A5566BF40799}" dt="2021-06-07T13:10:02.990" v="297" actId="478"/>
          <ac:picMkLst>
            <pc:docMk/>
            <pc:sldMk cId="2609545356" sldId="273"/>
            <ac:picMk id="7" creationId="{0E2CDC88-5799-4D7B-8387-CBE5B759B8A2}"/>
          </ac:picMkLst>
        </pc:picChg>
        <pc:picChg chg="del">
          <ac:chgData name="Saini, Arika" userId="cadc5777-602f-4a42-bb92-ec781eb21ca0" providerId="ADAL" clId="{B5DDEB74-4AF3-440C-93DA-A5566BF40799}" dt="2021-06-12T11:08:47.550" v="1814" actId="478"/>
          <ac:picMkLst>
            <pc:docMk/>
            <pc:sldMk cId="2609545356" sldId="273"/>
            <ac:picMk id="17" creationId="{E21A2430-92E3-4484-A139-ED9D428270E6}"/>
          </ac:picMkLst>
        </pc:picChg>
        <pc:picChg chg="add del mod">
          <ac:chgData name="Saini, Arika" userId="cadc5777-602f-4a42-bb92-ec781eb21ca0" providerId="ADAL" clId="{B5DDEB74-4AF3-440C-93DA-A5566BF40799}" dt="2021-06-07T13:08:54.025" v="288" actId="478"/>
          <ac:picMkLst>
            <pc:docMk/>
            <pc:sldMk cId="2609545356" sldId="273"/>
            <ac:picMk id="2050" creationId="{29EDCA28-7B4C-43DF-B4C9-9E0D4A951085}"/>
          </ac:picMkLst>
        </pc:picChg>
        <pc:picChg chg="add del mod">
          <ac:chgData name="Saini, Arika" userId="cadc5777-602f-4a42-bb92-ec781eb21ca0" providerId="ADAL" clId="{B5DDEB74-4AF3-440C-93DA-A5566BF40799}" dt="2021-06-07T13:15:50.932" v="382" actId="478"/>
          <ac:picMkLst>
            <pc:docMk/>
            <pc:sldMk cId="2609545356" sldId="273"/>
            <ac:picMk id="2052" creationId="{F1B44020-5CF1-4FF0-AF7E-B81C5390A946}"/>
          </ac:picMkLst>
        </pc:picChg>
      </pc:sldChg>
      <pc:sldChg chg="delSp modSp add mod setBg">
        <pc:chgData name="Saini, Arika" userId="cadc5777-602f-4a42-bb92-ec781eb21ca0" providerId="ADAL" clId="{B5DDEB74-4AF3-440C-93DA-A5566BF40799}" dt="2021-06-12T11:08:56.190" v="1821" actId="1037"/>
        <pc:sldMkLst>
          <pc:docMk/>
          <pc:sldMk cId="1833196130" sldId="274"/>
        </pc:sldMkLst>
        <pc:spChg chg="mod">
          <ac:chgData name="Saini, Arika" userId="cadc5777-602f-4a42-bb92-ec781eb21ca0" providerId="ADAL" clId="{B5DDEB74-4AF3-440C-93DA-A5566BF40799}" dt="2021-06-12T11:08:56.190" v="1821" actId="1037"/>
          <ac:spMkLst>
            <pc:docMk/>
            <pc:sldMk cId="1833196130" sldId="274"/>
            <ac:spMk id="11" creationId="{3A28FD3B-DD2E-4392-9E7C-67BC13E4BE22}"/>
          </ac:spMkLst>
        </pc:spChg>
        <pc:picChg chg="del">
          <ac:chgData name="Saini, Arika" userId="cadc5777-602f-4a42-bb92-ec781eb21ca0" providerId="ADAL" clId="{B5DDEB74-4AF3-440C-93DA-A5566BF40799}" dt="2021-06-12T11:08:49.187" v="1815" actId="478"/>
          <ac:picMkLst>
            <pc:docMk/>
            <pc:sldMk cId="1833196130" sldId="274"/>
            <ac:picMk id="17" creationId="{E21A2430-92E3-4484-A139-ED9D428270E6}"/>
          </ac:picMkLst>
        </pc:picChg>
      </pc:sldChg>
      <pc:sldChg chg="add del setBg">
        <pc:chgData name="Saini, Arika" userId="cadc5777-602f-4a42-bb92-ec781eb21ca0" providerId="ADAL" clId="{B5DDEB74-4AF3-440C-93DA-A5566BF40799}" dt="2021-06-07T13:18:30.733" v="404" actId="47"/>
        <pc:sldMkLst>
          <pc:docMk/>
          <pc:sldMk cId="2640171514" sldId="274"/>
        </pc:sldMkLst>
      </pc:sldChg>
      <pc:sldChg chg="delSp modSp add mod setBg">
        <pc:chgData name="Saini, Arika" userId="cadc5777-602f-4a42-bb92-ec781eb21ca0" providerId="ADAL" clId="{B5DDEB74-4AF3-440C-93DA-A5566BF40799}" dt="2021-06-12T11:08:51.141" v="1816" actId="478"/>
        <pc:sldMkLst>
          <pc:docMk/>
          <pc:sldMk cId="2204744125" sldId="275"/>
        </pc:sldMkLst>
        <pc:spChg chg="mod">
          <ac:chgData name="Saini, Arika" userId="cadc5777-602f-4a42-bb92-ec781eb21ca0" providerId="ADAL" clId="{B5DDEB74-4AF3-440C-93DA-A5566BF40799}" dt="2021-06-08T02:59:07.972" v="1053" actId="1037"/>
          <ac:spMkLst>
            <pc:docMk/>
            <pc:sldMk cId="2204744125" sldId="275"/>
            <ac:spMk id="11" creationId="{3A28FD3B-DD2E-4392-9E7C-67BC13E4BE22}"/>
          </ac:spMkLst>
        </pc:spChg>
        <pc:picChg chg="del">
          <ac:chgData name="Saini, Arika" userId="cadc5777-602f-4a42-bb92-ec781eb21ca0" providerId="ADAL" clId="{B5DDEB74-4AF3-440C-93DA-A5566BF40799}" dt="2021-06-12T11:08:51.141" v="1816" actId="478"/>
          <ac:picMkLst>
            <pc:docMk/>
            <pc:sldMk cId="2204744125" sldId="275"/>
            <ac:picMk id="17" creationId="{E21A2430-92E3-4484-A139-ED9D428270E6}"/>
          </ac:picMkLst>
        </pc:picChg>
      </pc:sldChg>
      <pc:sldChg chg="add del setBg">
        <pc:chgData name="Saini, Arika" userId="cadc5777-602f-4a42-bb92-ec781eb21ca0" providerId="ADAL" clId="{B5DDEB74-4AF3-440C-93DA-A5566BF40799}" dt="2021-06-07T13:19:54.618" v="442" actId="47"/>
        <pc:sldMkLst>
          <pc:docMk/>
          <pc:sldMk cId="2666768275" sldId="275"/>
        </pc:sldMkLst>
      </pc:sldChg>
      <pc:sldChg chg="add del setBg">
        <pc:chgData name="Saini, Arika" userId="cadc5777-602f-4a42-bb92-ec781eb21ca0" providerId="ADAL" clId="{B5DDEB74-4AF3-440C-93DA-A5566BF40799}" dt="2021-06-07T13:27:22.974" v="468" actId="47"/>
        <pc:sldMkLst>
          <pc:docMk/>
          <pc:sldMk cId="2193755409" sldId="276"/>
        </pc:sldMkLst>
      </pc:sldChg>
      <pc:sldChg chg="addSp delSp modSp add mod">
        <pc:chgData name="Saini, Arika" userId="cadc5777-602f-4a42-bb92-ec781eb21ca0" providerId="ADAL" clId="{B5DDEB74-4AF3-440C-93DA-A5566BF40799}" dt="2021-06-12T11:09:00.671" v="1822" actId="478"/>
        <pc:sldMkLst>
          <pc:docMk/>
          <pc:sldMk cId="3880744037" sldId="276"/>
        </pc:sldMkLst>
        <pc:spChg chg="add del mod">
          <ac:chgData name="Saini, Arika" userId="cadc5777-602f-4a42-bb92-ec781eb21ca0" providerId="ADAL" clId="{B5DDEB74-4AF3-440C-93DA-A5566BF40799}" dt="2021-06-12T10:11:27.823" v="1097"/>
          <ac:spMkLst>
            <pc:docMk/>
            <pc:sldMk cId="3880744037" sldId="276"/>
            <ac:spMk id="2" creationId="{67E49D1F-8396-4A2F-90DF-508CE5A1057E}"/>
          </ac:spMkLst>
        </pc:spChg>
        <pc:spChg chg="add del mod">
          <ac:chgData name="Saini, Arika" userId="cadc5777-602f-4a42-bb92-ec781eb21ca0" providerId="ADAL" clId="{B5DDEB74-4AF3-440C-93DA-A5566BF40799}" dt="2021-06-07T13:29:26.889" v="482" actId="478"/>
          <ac:spMkLst>
            <pc:docMk/>
            <pc:sldMk cId="3880744037" sldId="276"/>
            <ac:spMk id="3" creationId="{006B54F9-4348-4D32-A9F3-14CDDA38A4EB}"/>
          </ac:spMkLst>
        </pc:spChg>
        <pc:spChg chg="add del mod">
          <ac:chgData name="Saini, Arika" userId="cadc5777-602f-4a42-bb92-ec781eb21ca0" providerId="ADAL" clId="{B5DDEB74-4AF3-440C-93DA-A5566BF40799}" dt="2021-06-12T10:11:27.823" v="1097"/>
          <ac:spMkLst>
            <pc:docMk/>
            <pc:sldMk cId="3880744037" sldId="276"/>
            <ac:spMk id="3" creationId="{898BE4BE-E130-4361-9BBA-C9DCE3AC1BEE}"/>
          </ac:spMkLst>
        </pc:spChg>
        <pc:spChg chg="add del mod">
          <ac:chgData name="Saini, Arika" userId="cadc5777-602f-4a42-bb92-ec781eb21ca0" providerId="ADAL" clId="{B5DDEB74-4AF3-440C-93DA-A5566BF40799}" dt="2021-06-12T10:11:27.823" v="1097"/>
          <ac:spMkLst>
            <pc:docMk/>
            <pc:sldMk cId="3880744037" sldId="276"/>
            <ac:spMk id="4" creationId="{A18D9FF3-D7B1-4BC0-846D-83CCD47D5B83}"/>
          </ac:spMkLst>
        </pc:spChg>
        <pc:spChg chg="mod">
          <ac:chgData name="Saini, Arika" userId="cadc5777-602f-4a42-bb92-ec781eb21ca0" providerId="ADAL" clId="{B5DDEB74-4AF3-440C-93DA-A5566BF40799}" dt="2021-06-12T10:11:48.659" v="1100"/>
          <ac:spMkLst>
            <pc:docMk/>
            <pc:sldMk cId="3880744037" sldId="276"/>
            <ac:spMk id="5" creationId="{8F4E44AD-AF24-C74A-8524-2A218E7D73A2}"/>
          </ac:spMkLst>
        </pc:spChg>
        <pc:spChg chg="add del mod">
          <ac:chgData name="Saini, Arika" userId="cadc5777-602f-4a42-bb92-ec781eb21ca0" providerId="ADAL" clId="{B5DDEB74-4AF3-440C-93DA-A5566BF40799}" dt="2021-06-12T10:11:48.659" v="1100"/>
          <ac:spMkLst>
            <pc:docMk/>
            <pc:sldMk cId="3880744037" sldId="276"/>
            <ac:spMk id="6" creationId="{044C5EC8-D242-419A-9F93-79A111A39DBE}"/>
          </ac:spMkLst>
        </pc:spChg>
        <pc:spChg chg="add del mod">
          <ac:chgData name="Saini, Arika" userId="cadc5777-602f-4a42-bb92-ec781eb21ca0" providerId="ADAL" clId="{B5DDEB74-4AF3-440C-93DA-A5566BF40799}" dt="2021-06-12T10:11:48.659" v="1100"/>
          <ac:spMkLst>
            <pc:docMk/>
            <pc:sldMk cId="3880744037" sldId="276"/>
            <ac:spMk id="7" creationId="{E725E4AF-3CE8-4464-8505-97D5D477A634}"/>
          </ac:spMkLst>
        </pc:spChg>
        <pc:spChg chg="del">
          <ac:chgData name="Saini, Arika" userId="cadc5777-602f-4a42-bb92-ec781eb21ca0" providerId="ADAL" clId="{B5DDEB74-4AF3-440C-93DA-A5566BF40799}" dt="2021-06-07T13:27:36.130" v="478" actId="478"/>
          <ac:spMkLst>
            <pc:docMk/>
            <pc:sldMk cId="3880744037" sldId="276"/>
            <ac:spMk id="8" creationId="{0C8475A7-84BE-447A-AFB7-A85C25B9E313}"/>
          </ac:spMkLst>
        </pc:spChg>
        <pc:spChg chg="add del mod">
          <ac:chgData name="Saini, Arika" userId="cadc5777-602f-4a42-bb92-ec781eb21ca0" providerId="ADAL" clId="{B5DDEB74-4AF3-440C-93DA-A5566BF40799}" dt="2021-06-12T10:11:48.659" v="1100"/>
          <ac:spMkLst>
            <pc:docMk/>
            <pc:sldMk cId="3880744037" sldId="276"/>
            <ac:spMk id="8" creationId="{4D33B3E2-31FC-42BB-8B64-B2CAA1CB1F1C}"/>
          </ac:spMkLst>
        </pc:spChg>
        <pc:spChg chg="del">
          <ac:chgData name="Saini, Arika" userId="cadc5777-602f-4a42-bb92-ec781eb21ca0" providerId="ADAL" clId="{B5DDEB74-4AF3-440C-93DA-A5566BF40799}" dt="2021-06-07T13:27:36.130" v="478" actId="478"/>
          <ac:spMkLst>
            <pc:docMk/>
            <pc:sldMk cId="3880744037" sldId="276"/>
            <ac:spMk id="9" creationId="{8CA0D4B3-8A5F-42B1-843B-4766EDD8DF31}"/>
          </ac:spMkLst>
        </pc:spChg>
        <pc:spChg chg="del">
          <ac:chgData name="Saini, Arika" userId="cadc5777-602f-4a42-bb92-ec781eb21ca0" providerId="ADAL" clId="{B5DDEB74-4AF3-440C-93DA-A5566BF40799}" dt="2021-06-07T13:27:36.130" v="478" actId="478"/>
          <ac:spMkLst>
            <pc:docMk/>
            <pc:sldMk cId="3880744037" sldId="276"/>
            <ac:spMk id="10" creationId="{A74D478C-92D7-40B0-9E75-ED57B42087F1}"/>
          </ac:spMkLst>
        </pc:spChg>
        <pc:spChg chg="del">
          <ac:chgData name="Saini, Arika" userId="cadc5777-602f-4a42-bb92-ec781eb21ca0" providerId="ADAL" clId="{B5DDEB74-4AF3-440C-93DA-A5566BF40799}" dt="2021-06-07T13:27:36.130" v="478" actId="478"/>
          <ac:spMkLst>
            <pc:docMk/>
            <pc:sldMk cId="3880744037" sldId="276"/>
            <ac:spMk id="11" creationId="{3A28FD3B-DD2E-4392-9E7C-67BC13E4BE22}"/>
          </ac:spMkLst>
        </pc:spChg>
        <pc:spChg chg="add del mod">
          <ac:chgData name="Saini, Arika" userId="cadc5777-602f-4a42-bb92-ec781eb21ca0" providerId="ADAL" clId="{B5DDEB74-4AF3-440C-93DA-A5566BF40799}" dt="2021-06-07T13:29:25.298" v="481" actId="478"/>
          <ac:spMkLst>
            <pc:docMk/>
            <pc:sldMk cId="3880744037" sldId="276"/>
            <ac:spMk id="12" creationId="{29F786B1-7538-420A-A819-89503943E331}"/>
          </ac:spMkLst>
        </pc:spChg>
        <pc:spChg chg="add del mod">
          <ac:chgData name="Saini, Arika" userId="cadc5777-602f-4a42-bb92-ec781eb21ca0" providerId="ADAL" clId="{B5DDEB74-4AF3-440C-93DA-A5566BF40799}" dt="2021-06-07T13:40:05.485" v="561" actId="478"/>
          <ac:spMkLst>
            <pc:docMk/>
            <pc:sldMk cId="3880744037" sldId="276"/>
            <ac:spMk id="14" creationId="{AF7F1FFA-C148-4BD6-9444-4611EF40B7FE}"/>
          </ac:spMkLst>
        </pc:spChg>
        <pc:spChg chg="del">
          <ac:chgData name="Saini, Arika" userId="cadc5777-602f-4a42-bb92-ec781eb21ca0" providerId="ADAL" clId="{B5DDEB74-4AF3-440C-93DA-A5566BF40799}" dt="2021-06-07T13:27:36.130" v="478" actId="478"/>
          <ac:spMkLst>
            <pc:docMk/>
            <pc:sldMk cId="3880744037" sldId="276"/>
            <ac:spMk id="15" creationId="{5FDDBAEF-1537-478B-A470-63DAE57389D2}"/>
          </ac:spMkLst>
        </pc:spChg>
        <pc:spChg chg="mod">
          <ac:chgData name="Saini, Arika" userId="cadc5777-602f-4a42-bb92-ec781eb21ca0" providerId="ADAL" clId="{B5DDEB74-4AF3-440C-93DA-A5566BF40799}" dt="2021-06-12T10:11:48.659" v="1100"/>
          <ac:spMkLst>
            <pc:docMk/>
            <pc:sldMk cId="3880744037" sldId="276"/>
            <ac:spMk id="16" creationId="{73EBD3A4-EB2B-4C00-B57E-B3F79B1E6645}"/>
          </ac:spMkLst>
        </pc:spChg>
        <pc:spChg chg="add del mod">
          <ac:chgData name="Saini, Arika" userId="cadc5777-602f-4a42-bb92-ec781eb21ca0" providerId="ADAL" clId="{B5DDEB74-4AF3-440C-93DA-A5566BF40799}" dt="2021-06-07T13:40:05.485" v="561" actId="478"/>
          <ac:spMkLst>
            <pc:docMk/>
            <pc:sldMk cId="3880744037" sldId="276"/>
            <ac:spMk id="18" creationId="{F9F3B081-AD6E-40EF-9DA5-3C2A4B488EE2}"/>
          </ac:spMkLst>
        </pc:spChg>
        <pc:spChg chg="add del mod">
          <ac:chgData name="Saini, Arika" userId="cadc5777-602f-4a42-bb92-ec781eb21ca0" providerId="ADAL" clId="{B5DDEB74-4AF3-440C-93DA-A5566BF40799}" dt="2021-06-07T13:40:08.627" v="562"/>
          <ac:spMkLst>
            <pc:docMk/>
            <pc:sldMk cId="3880744037" sldId="276"/>
            <ac:spMk id="19" creationId="{B9BDDC78-893E-42F6-B616-94BFA9AE717D}"/>
          </ac:spMkLst>
        </pc:spChg>
        <pc:spChg chg="add del mod">
          <ac:chgData name="Saini, Arika" userId="cadc5777-602f-4a42-bb92-ec781eb21ca0" providerId="ADAL" clId="{B5DDEB74-4AF3-440C-93DA-A5566BF40799}" dt="2021-06-07T13:40:08.627" v="562"/>
          <ac:spMkLst>
            <pc:docMk/>
            <pc:sldMk cId="3880744037" sldId="276"/>
            <ac:spMk id="20" creationId="{D63A7956-2376-440E-89B5-09CF9A1F0185}"/>
          </ac:spMkLst>
        </pc:spChg>
        <pc:spChg chg="add del mod">
          <ac:chgData name="Saini, Arika" userId="cadc5777-602f-4a42-bb92-ec781eb21ca0" providerId="ADAL" clId="{B5DDEB74-4AF3-440C-93DA-A5566BF40799}" dt="2021-06-07T13:41:06.234" v="563" actId="1032"/>
          <ac:spMkLst>
            <pc:docMk/>
            <pc:sldMk cId="3880744037" sldId="276"/>
            <ac:spMk id="21" creationId="{C4E327E2-0597-4DEC-A1DB-D7A6C20615AC}"/>
          </ac:spMkLst>
        </pc:spChg>
        <pc:spChg chg="add mod">
          <ac:chgData name="Saini, Arika" userId="cadc5777-602f-4a42-bb92-ec781eb21ca0" providerId="ADAL" clId="{B5DDEB74-4AF3-440C-93DA-A5566BF40799}" dt="2021-06-12T10:11:48.659" v="1100"/>
          <ac:spMkLst>
            <pc:docMk/>
            <pc:sldMk cId="3880744037" sldId="276"/>
            <ac:spMk id="24" creationId="{6B050124-9E83-44B0-AC82-50CB474E67F2}"/>
          </ac:spMkLst>
        </pc:spChg>
        <pc:spChg chg="add del mod">
          <ac:chgData name="Saini, Arika" userId="cadc5777-602f-4a42-bb92-ec781eb21ca0" providerId="ADAL" clId="{B5DDEB74-4AF3-440C-93DA-A5566BF40799}" dt="2021-06-07T14:02:53.388" v="954"/>
          <ac:spMkLst>
            <pc:docMk/>
            <pc:sldMk cId="3880744037" sldId="276"/>
            <ac:spMk id="25" creationId="{B96C126F-0878-4E4A-90FA-9707882768B3}"/>
          </ac:spMkLst>
        </pc:spChg>
        <pc:spChg chg="add del mod">
          <ac:chgData name="Saini, Arika" userId="cadc5777-602f-4a42-bb92-ec781eb21ca0" providerId="ADAL" clId="{B5DDEB74-4AF3-440C-93DA-A5566BF40799}" dt="2021-06-07T14:02:53.388" v="954"/>
          <ac:spMkLst>
            <pc:docMk/>
            <pc:sldMk cId="3880744037" sldId="276"/>
            <ac:spMk id="26" creationId="{E0CDBBA8-9584-4584-9031-B05E3192BA42}"/>
          </ac:spMkLst>
        </pc:spChg>
        <pc:spChg chg="add del mod">
          <ac:chgData name="Saini, Arika" userId="cadc5777-602f-4a42-bb92-ec781eb21ca0" providerId="ADAL" clId="{B5DDEB74-4AF3-440C-93DA-A5566BF40799}" dt="2021-06-07T14:02:53.388" v="954"/>
          <ac:spMkLst>
            <pc:docMk/>
            <pc:sldMk cId="3880744037" sldId="276"/>
            <ac:spMk id="27" creationId="{3680F25A-626F-4F51-B9FD-BFA5FB29B708}"/>
          </ac:spMkLst>
        </pc:spChg>
        <pc:graphicFrameChg chg="add del mod">
          <ac:chgData name="Saini, Arika" userId="cadc5777-602f-4a42-bb92-ec781eb21ca0" providerId="ADAL" clId="{B5DDEB74-4AF3-440C-93DA-A5566BF40799}" dt="2021-06-07T13:41:24.827" v="568" actId="478"/>
          <ac:graphicFrameMkLst>
            <pc:docMk/>
            <pc:sldMk cId="3880744037" sldId="276"/>
            <ac:graphicFrameMk id="22" creationId="{CCF9E035-0390-4806-A42D-CD7A4A9EA139}"/>
          </ac:graphicFrameMkLst>
        </pc:graphicFrameChg>
        <pc:picChg chg="add del mod ord">
          <ac:chgData name="Saini, Arika" userId="cadc5777-602f-4a42-bb92-ec781eb21ca0" providerId="ADAL" clId="{B5DDEB74-4AF3-440C-93DA-A5566BF40799}" dt="2021-06-07T13:33:15.294" v="494" actId="478"/>
          <ac:picMkLst>
            <pc:docMk/>
            <pc:sldMk cId="3880744037" sldId="276"/>
            <ac:picMk id="6" creationId="{1CD14812-8FA8-4463-A85F-23C3A14A172F}"/>
          </ac:picMkLst>
        </pc:picChg>
        <pc:picChg chg="add del mod ord">
          <ac:chgData name="Saini, Arika" userId="cadc5777-602f-4a42-bb92-ec781eb21ca0" providerId="ADAL" clId="{B5DDEB74-4AF3-440C-93DA-A5566BF40799}" dt="2021-06-07T13:40:02.635" v="560" actId="478"/>
          <ac:picMkLst>
            <pc:docMk/>
            <pc:sldMk cId="3880744037" sldId="276"/>
            <ac:picMk id="13" creationId="{2AF6329C-C2C1-4586-A8DB-5BA679322DB4}"/>
          </ac:picMkLst>
        </pc:picChg>
        <pc:picChg chg="del">
          <ac:chgData name="Saini, Arika" userId="cadc5777-602f-4a42-bb92-ec781eb21ca0" providerId="ADAL" clId="{B5DDEB74-4AF3-440C-93DA-A5566BF40799}" dt="2021-06-12T11:09:00.671" v="1822" actId="478"/>
          <ac:picMkLst>
            <pc:docMk/>
            <pc:sldMk cId="3880744037" sldId="276"/>
            <ac:picMk id="17" creationId="{E21A2430-92E3-4484-A139-ED9D428270E6}"/>
          </ac:picMkLst>
        </pc:picChg>
        <pc:picChg chg="add del mod">
          <ac:chgData name="Saini, Arika" userId="cadc5777-602f-4a42-bb92-ec781eb21ca0" providerId="ADAL" clId="{B5DDEB74-4AF3-440C-93DA-A5566BF40799}" dt="2021-06-07T13:29:40.104" v="485" actId="478"/>
          <ac:picMkLst>
            <pc:docMk/>
            <pc:sldMk cId="3880744037" sldId="276"/>
            <ac:picMk id="3074" creationId="{8C242982-D9D6-4917-B534-8FEDE73EAD3D}"/>
          </ac:picMkLst>
        </pc:picChg>
      </pc:sldChg>
      <pc:sldChg chg="addSp delSp modSp add mod">
        <pc:chgData name="Saini, Arika" userId="cadc5777-602f-4a42-bb92-ec781eb21ca0" providerId="ADAL" clId="{B5DDEB74-4AF3-440C-93DA-A5566BF40799}" dt="2021-06-12T11:09:03.130" v="1823" actId="478"/>
        <pc:sldMkLst>
          <pc:docMk/>
          <pc:sldMk cId="1358530404" sldId="277"/>
        </pc:sldMkLst>
        <pc:spChg chg="add del mod">
          <ac:chgData name="Saini, Arika" userId="cadc5777-602f-4a42-bb92-ec781eb21ca0" providerId="ADAL" clId="{B5DDEB74-4AF3-440C-93DA-A5566BF40799}" dt="2021-06-07T13:45:54.658" v="622" actId="478"/>
          <ac:spMkLst>
            <pc:docMk/>
            <pc:sldMk cId="1358530404" sldId="277"/>
            <ac:spMk id="3" creationId="{7FB6F565-DEF5-4229-9BA6-2841B0FD3C84}"/>
          </ac:spMkLst>
        </pc:spChg>
        <pc:spChg chg="mod">
          <ac:chgData name="Saini, Arika" userId="cadc5777-602f-4a42-bb92-ec781eb21ca0" providerId="ADAL" clId="{B5DDEB74-4AF3-440C-93DA-A5566BF40799}" dt="2021-06-07T13:48:12.878" v="672" actId="20577"/>
          <ac:spMkLst>
            <pc:docMk/>
            <pc:sldMk cId="1358530404" sldId="277"/>
            <ac:spMk id="5" creationId="{8F4E44AD-AF24-C74A-8524-2A218E7D73A2}"/>
          </ac:spMkLst>
        </pc:spChg>
        <pc:spChg chg="add mod">
          <ac:chgData name="Saini, Arika" userId="cadc5777-602f-4a42-bb92-ec781eb21ca0" providerId="ADAL" clId="{B5DDEB74-4AF3-440C-93DA-A5566BF40799}" dt="2021-06-12T10:12:26.178" v="1121" actId="1035"/>
          <ac:spMkLst>
            <pc:docMk/>
            <pc:sldMk cId="1358530404" sldId="277"/>
            <ac:spMk id="7" creationId="{1725E8AB-2E28-4EF1-9225-4E6278520A61}"/>
          </ac:spMkLst>
        </pc:spChg>
        <pc:spChg chg="add mod">
          <ac:chgData name="Saini, Arika" userId="cadc5777-602f-4a42-bb92-ec781eb21ca0" providerId="ADAL" clId="{B5DDEB74-4AF3-440C-93DA-A5566BF40799}" dt="2021-06-12T10:12:26.178" v="1121" actId="1035"/>
          <ac:spMkLst>
            <pc:docMk/>
            <pc:sldMk cId="1358530404" sldId="277"/>
            <ac:spMk id="11" creationId="{179EB07E-E368-463B-A383-B9FE966F3012}"/>
          </ac:spMkLst>
        </pc:spChg>
        <pc:spChg chg="del">
          <ac:chgData name="Saini, Arika" userId="cadc5777-602f-4a42-bb92-ec781eb21ca0" providerId="ADAL" clId="{B5DDEB74-4AF3-440C-93DA-A5566BF40799}" dt="2021-06-07T13:44:22.143" v="621" actId="478"/>
          <ac:spMkLst>
            <pc:docMk/>
            <pc:sldMk cId="1358530404" sldId="277"/>
            <ac:spMk id="24" creationId="{6B050124-9E83-44B0-AC82-50CB474E67F2}"/>
          </ac:spMkLst>
        </pc:spChg>
        <pc:picChg chg="add mod">
          <ac:chgData name="Saini, Arika" userId="cadc5777-602f-4a42-bb92-ec781eb21ca0" providerId="ADAL" clId="{B5DDEB74-4AF3-440C-93DA-A5566BF40799}" dt="2021-06-12T10:12:26.178" v="1121" actId="1035"/>
          <ac:picMkLst>
            <pc:docMk/>
            <pc:sldMk cId="1358530404" sldId="277"/>
            <ac:picMk id="6" creationId="{701285B4-8014-4868-881B-C8063AF30431}"/>
          </ac:picMkLst>
        </pc:picChg>
        <pc:picChg chg="del">
          <ac:chgData name="Saini, Arika" userId="cadc5777-602f-4a42-bb92-ec781eb21ca0" providerId="ADAL" clId="{B5DDEB74-4AF3-440C-93DA-A5566BF40799}" dt="2021-06-12T11:09:03.130" v="1823" actId="478"/>
          <ac:picMkLst>
            <pc:docMk/>
            <pc:sldMk cId="1358530404" sldId="277"/>
            <ac:picMk id="17" creationId="{E21A2430-92E3-4484-A139-ED9D428270E6}"/>
          </ac:picMkLst>
        </pc:picChg>
      </pc:sldChg>
      <pc:sldChg chg="addSp delSp modSp add mod">
        <pc:chgData name="Saini, Arika" userId="cadc5777-602f-4a42-bb92-ec781eb21ca0" providerId="ADAL" clId="{B5DDEB74-4AF3-440C-93DA-A5566BF40799}" dt="2021-06-12T11:09:04.943" v="1824" actId="478"/>
        <pc:sldMkLst>
          <pc:docMk/>
          <pc:sldMk cId="727350805" sldId="278"/>
        </pc:sldMkLst>
        <pc:spChg chg="add del mod">
          <ac:chgData name="Saini, Arika" userId="cadc5777-602f-4a42-bb92-ec781eb21ca0" providerId="ADAL" clId="{B5DDEB74-4AF3-440C-93DA-A5566BF40799}" dt="2021-06-12T10:12:32.657" v="1122"/>
          <ac:spMkLst>
            <pc:docMk/>
            <pc:sldMk cId="727350805" sldId="278"/>
            <ac:spMk id="2" creationId="{191CBE25-F18B-4A43-AD84-2D4A30605C11}"/>
          </ac:spMkLst>
        </pc:spChg>
        <pc:spChg chg="add del mod">
          <ac:chgData name="Saini, Arika" userId="cadc5777-602f-4a42-bb92-ec781eb21ca0" providerId="ADAL" clId="{B5DDEB74-4AF3-440C-93DA-A5566BF40799}" dt="2021-06-07T13:48:25.757" v="687"/>
          <ac:spMkLst>
            <pc:docMk/>
            <pc:sldMk cId="727350805" sldId="278"/>
            <ac:spMk id="2" creationId="{20226230-69B9-4B05-BA01-FFC216FBEDE8}"/>
          </ac:spMkLst>
        </pc:spChg>
        <pc:spChg chg="add del mod">
          <ac:chgData name="Saini, Arika" userId="cadc5777-602f-4a42-bb92-ec781eb21ca0" providerId="ADAL" clId="{B5DDEB74-4AF3-440C-93DA-A5566BF40799}" dt="2021-06-07T13:48:25.757" v="687"/>
          <ac:spMkLst>
            <pc:docMk/>
            <pc:sldMk cId="727350805" sldId="278"/>
            <ac:spMk id="3" creationId="{2A7D2679-6AC8-40AA-BC72-41250E5E05F3}"/>
          </ac:spMkLst>
        </pc:spChg>
        <pc:spChg chg="add del mod">
          <ac:chgData name="Saini, Arika" userId="cadc5777-602f-4a42-bb92-ec781eb21ca0" providerId="ADAL" clId="{B5DDEB74-4AF3-440C-93DA-A5566BF40799}" dt="2021-06-12T10:12:32.657" v="1122"/>
          <ac:spMkLst>
            <pc:docMk/>
            <pc:sldMk cId="727350805" sldId="278"/>
            <ac:spMk id="3" creationId="{315D6111-E0DD-4C1A-AE73-8352C289114A}"/>
          </ac:spMkLst>
        </pc:spChg>
        <pc:spChg chg="add mod">
          <ac:chgData name="Saini, Arika" userId="cadc5777-602f-4a42-bb92-ec781eb21ca0" providerId="ADAL" clId="{B5DDEB74-4AF3-440C-93DA-A5566BF40799}" dt="2021-06-12T10:12:32.657" v="1122"/>
          <ac:spMkLst>
            <pc:docMk/>
            <pc:sldMk cId="727350805" sldId="278"/>
            <ac:spMk id="4" creationId="{B9F66089-F4FE-4772-823F-A62CD7C7DF88}"/>
          </ac:spMkLst>
        </pc:spChg>
        <pc:spChg chg="mod">
          <ac:chgData name="Saini, Arika" userId="cadc5777-602f-4a42-bb92-ec781eb21ca0" providerId="ADAL" clId="{B5DDEB74-4AF3-440C-93DA-A5566BF40799}" dt="2021-06-12T10:12:32.657" v="1122"/>
          <ac:spMkLst>
            <pc:docMk/>
            <pc:sldMk cId="727350805" sldId="278"/>
            <ac:spMk id="5" creationId="{8F4E44AD-AF24-C74A-8524-2A218E7D73A2}"/>
          </ac:spMkLst>
        </pc:spChg>
        <pc:spChg chg="add del mod">
          <ac:chgData name="Saini, Arika" userId="cadc5777-602f-4a42-bb92-ec781eb21ca0" providerId="ADAL" clId="{B5DDEB74-4AF3-440C-93DA-A5566BF40799}" dt="2021-06-12T10:12:32.657" v="1122"/>
          <ac:spMkLst>
            <pc:docMk/>
            <pc:sldMk cId="727350805" sldId="278"/>
            <ac:spMk id="6" creationId="{487C95FE-1CFD-4204-9417-42EA6E12F943}"/>
          </ac:spMkLst>
        </pc:spChg>
        <pc:spChg chg="del">
          <ac:chgData name="Saini, Arika" userId="cadc5777-602f-4a42-bb92-ec781eb21ca0" providerId="ADAL" clId="{B5DDEB74-4AF3-440C-93DA-A5566BF40799}" dt="2021-06-07T13:47:48.380" v="661" actId="478"/>
          <ac:spMkLst>
            <pc:docMk/>
            <pc:sldMk cId="727350805" sldId="278"/>
            <ac:spMk id="7" creationId="{1725E8AB-2E28-4EF1-9225-4E6278520A61}"/>
          </ac:spMkLst>
        </pc:spChg>
        <pc:spChg chg="add del mod">
          <ac:chgData name="Saini, Arika" userId="cadc5777-602f-4a42-bb92-ec781eb21ca0" providerId="ADAL" clId="{B5DDEB74-4AF3-440C-93DA-A5566BF40799}" dt="2021-06-07T14:02:44.667" v="953"/>
          <ac:spMkLst>
            <pc:docMk/>
            <pc:sldMk cId="727350805" sldId="278"/>
            <ac:spMk id="8" creationId="{B1BE601A-AEFA-4AEC-A870-AB40178BDA65}"/>
          </ac:spMkLst>
        </pc:spChg>
        <pc:spChg chg="add del mod">
          <ac:chgData name="Saini, Arika" userId="cadc5777-602f-4a42-bb92-ec781eb21ca0" providerId="ADAL" clId="{B5DDEB74-4AF3-440C-93DA-A5566BF40799}" dt="2021-06-07T14:02:44.667" v="953"/>
          <ac:spMkLst>
            <pc:docMk/>
            <pc:sldMk cId="727350805" sldId="278"/>
            <ac:spMk id="9" creationId="{57B725D7-557F-4786-9C36-66FB817C8BA2}"/>
          </ac:spMkLst>
        </pc:spChg>
        <pc:spChg chg="add del mod">
          <ac:chgData name="Saini, Arika" userId="cadc5777-602f-4a42-bb92-ec781eb21ca0" providerId="ADAL" clId="{B5DDEB74-4AF3-440C-93DA-A5566BF40799}" dt="2021-06-07T14:02:44.667" v="953"/>
          <ac:spMkLst>
            <pc:docMk/>
            <pc:sldMk cId="727350805" sldId="278"/>
            <ac:spMk id="10" creationId="{2FA995A2-67A0-401A-BDB6-5389AFA80B46}"/>
          </ac:spMkLst>
        </pc:spChg>
        <pc:spChg chg="del">
          <ac:chgData name="Saini, Arika" userId="cadc5777-602f-4a42-bb92-ec781eb21ca0" providerId="ADAL" clId="{B5DDEB74-4AF3-440C-93DA-A5566BF40799}" dt="2021-06-07T13:47:50.508" v="662" actId="478"/>
          <ac:spMkLst>
            <pc:docMk/>
            <pc:sldMk cId="727350805" sldId="278"/>
            <ac:spMk id="11" creationId="{179EB07E-E368-463B-A383-B9FE966F3012}"/>
          </ac:spMkLst>
        </pc:spChg>
        <pc:spChg chg="mod">
          <ac:chgData name="Saini, Arika" userId="cadc5777-602f-4a42-bb92-ec781eb21ca0" providerId="ADAL" clId="{B5DDEB74-4AF3-440C-93DA-A5566BF40799}" dt="2021-06-12T10:12:32.657" v="1122"/>
          <ac:spMkLst>
            <pc:docMk/>
            <pc:sldMk cId="727350805" sldId="278"/>
            <ac:spMk id="16" creationId="{73EBD3A4-EB2B-4C00-B57E-B3F79B1E6645}"/>
          </ac:spMkLst>
        </pc:spChg>
        <pc:picChg chg="del">
          <ac:chgData name="Saini, Arika" userId="cadc5777-602f-4a42-bb92-ec781eb21ca0" providerId="ADAL" clId="{B5DDEB74-4AF3-440C-93DA-A5566BF40799}" dt="2021-06-07T13:47:47.620" v="660" actId="478"/>
          <ac:picMkLst>
            <pc:docMk/>
            <pc:sldMk cId="727350805" sldId="278"/>
            <ac:picMk id="6" creationId="{701285B4-8014-4868-881B-C8063AF30431}"/>
          </ac:picMkLst>
        </pc:picChg>
        <pc:picChg chg="del">
          <ac:chgData name="Saini, Arika" userId="cadc5777-602f-4a42-bb92-ec781eb21ca0" providerId="ADAL" clId="{B5DDEB74-4AF3-440C-93DA-A5566BF40799}" dt="2021-06-12T11:09:04.943" v="1824" actId="478"/>
          <ac:picMkLst>
            <pc:docMk/>
            <pc:sldMk cId="727350805" sldId="278"/>
            <ac:picMk id="17" creationId="{E21A2430-92E3-4484-A139-ED9D428270E6}"/>
          </ac:picMkLst>
        </pc:picChg>
      </pc:sldChg>
      <pc:sldChg chg="addSp delSp modSp add mod setBg modNotesTx">
        <pc:chgData name="Saini, Arika" userId="cadc5777-602f-4a42-bb92-ec781eb21ca0" providerId="ADAL" clId="{B5DDEB74-4AF3-440C-93DA-A5566BF40799}" dt="2021-06-12T11:09:08.735" v="1826" actId="478"/>
        <pc:sldMkLst>
          <pc:docMk/>
          <pc:sldMk cId="2732735954" sldId="279"/>
        </pc:sldMkLst>
        <pc:spChg chg="add del mod">
          <ac:chgData name="Saini, Arika" userId="cadc5777-602f-4a42-bb92-ec781eb21ca0" providerId="ADAL" clId="{B5DDEB74-4AF3-440C-93DA-A5566BF40799}" dt="2021-06-07T13:51:17.809" v="717" actId="478"/>
          <ac:spMkLst>
            <pc:docMk/>
            <pc:sldMk cId="2732735954" sldId="279"/>
            <ac:spMk id="3" creationId="{3009EC64-23E4-4113-92EF-616264AAF740}"/>
          </ac:spMkLst>
        </pc:spChg>
        <pc:spChg chg="del">
          <ac:chgData name="Saini, Arika" userId="cadc5777-602f-4a42-bb92-ec781eb21ca0" providerId="ADAL" clId="{B5DDEB74-4AF3-440C-93DA-A5566BF40799}" dt="2021-06-07T13:51:15.518" v="716" actId="478"/>
          <ac:spMkLst>
            <pc:docMk/>
            <pc:sldMk cId="2732735954" sldId="279"/>
            <ac:spMk id="4" creationId="{B9F66089-F4FE-4772-823F-A62CD7C7DF88}"/>
          </ac:spMkLst>
        </pc:spChg>
        <pc:spChg chg="mod">
          <ac:chgData name="Saini, Arika" userId="cadc5777-602f-4a42-bb92-ec781eb21ca0" providerId="ADAL" clId="{B5DDEB74-4AF3-440C-93DA-A5566BF40799}" dt="2021-06-07T13:59:40.462" v="858" actId="27636"/>
          <ac:spMkLst>
            <pc:docMk/>
            <pc:sldMk cId="2732735954" sldId="279"/>
            <ac:spMk id="5" creationId="{8F4E44AD-AF24-C74A-8524-2A218E7D73A2}"/>
          </ac:spMkLst>
        </pc:spChg>
        <pc:spChg chg="add mod">
          <ac:chgData name="Saini, Arika" userId="cadc5777-602f-4a42-bb92-ec781eb21ca0" providerId="ADAL" clId="{B5DDEB74-4AF3-440C-93DA-A5566BF40799}" dt="2021-06-07T13:55:28.746" v="763" actId="20577"/>
          <ac:spMkLst>
            <pc:docMk/>
            <pc:sldMk cId="2732735954" sldId="279"/>
            <ac:spMk id="12" creationId="{16D6B10E-411F-45DE-B487-79D16339657A}"/>
          </ac:spMkLst>
        </pc:spChg>
        <pc:spChg chg="add mod">
          <ac:chgData name="Saini, Arika" userId="cadc5777-602f-4a42-bb92-ec781eb21ca0" providerId="ADAL" clId="{B5DDEB74-4AF3-440C-93DA-A5566BF40799}" dt="2021-06-07T14:00:49.652" v="912" actId="1076"/>
          <ac:spMkLst>
            <pc:docMk/>
            <pc:sldMk cId="2732735954" sldId="279"/>
            <ac:spMk id="13" creationId="{1D4ECDEB-E2F0-4445-9878-6BE36CA2B8C3}"/>
          </ac:spMkLst>
        </pc:spChg>
        <pc:spChg chg="add mod">
          <ac:chgData name="Saini, Arika" userId="cadc5777-602f-4a42-bb92-ec781eb21ca0" providerId="ADAL" clId="{B5DDEB74-4AF3-440C-93DA-A5566BF40799}" dt="2021-06-07T14:00:49.652" v="912" actId="1076"/>
          <ac:spMkLst>
            <pc:docMk/>
            <pc:sldMk cId="2732735954" sldId="279"/>
            <ac:spMk id="14" creationId="{FA17306E-66D4-4B2C-83EE-C512BF1CE6C1}"/>
          </ac:spMkLst>
        </pc:spChg>
        <pc:spChg chg="add mod">
          <ac:chgData name="Saini, Arika" userId="cadc5777-602f-4a42-bb92-ec781eb21ca0" providerId="ADAL" clId="{B5DDEB74-4AF3-440C-93DA-A5566BF40799}" dt="2021-06-07T14:00:50.522" v="914" actId="1076"/>
          <ac:spMkLst>
            <pc:docMk/>
            <pc:sldMk cId="2732735954" sldId="279"/>
            <ac:spMk id="15" creationId="{298349DB-2A18-478B-A19E-C8DAD8C89E95}"/>
          </ac:spMkLst>
        </pc:spChg>
        <pc:picChg chg="add mod ord">
          <ac:chgData name="Saini, Arika" userId="cadc5777-602f-4a42-bb92-ec781eb21ca0" providerId="ADAL" clId="{B5DDEB74-4AF3-440C-93DA-A5566BF40799}" dt="2021-06-08T02:53:36.874" v="1024" actId="1076"/>
          <ac:picMkLst>
            <pc:docMk/>
            <pc:sldMk cId="2732735954" sldId="279"/>
            <ac:picMk id="7" creationId="{0F131545-B989-444A-BAB9-0AAC40FDAD71}"/>
          </ac:picMkLst>
        </pc:picChg>
        <pc:picChg chg="add mod ord">
          <ac:chgData name="Saini, Arika" userId="cadc5777-602f-4a42-bb92-ec781eb21ca0" providerId="ADAL" clId="{B5DDEB74-4AF3-440C-93DA-A5566BF40799}" dt="2021-06-08T02:53:36.874" v="1024" actId="1076"/>
          <ac:picMkLst>
            <pc:docMk/>
            <pc:sldMk cId="2732735954" sldId="279"/>
            <ac:picMk id="9" creationId="{55947028-782D-45A3-A8EC-6A95993CAE98}"/>
          </ac:picMkLst>
        </pc:picChg>
        <pc:picChg chg="del">
          <ac:chgData name="Saini, Arika" userId="cadc5777-602f-4a42-bb92-ec781eb21ca0" providerId="ADAL" clId="{B5DDEB74-4AF3-440C-93DA-A5566BF40799}" dt="2021-06-12T11:09:08.735" v="1826" actId="478"/>
          <ac:picMkLst>
            <pc:docMk/>
            <pc:sldMk cId="2732735954" sldId="279"/>
            <ac:picMk id="17" creationId="{E21A2430-92E3-4484-A139-ED9D428270E6}"/>
          </ac:picMkLst>
        </pc:picChg>
      </pc:sldChg>
      <pc:sldChg chg="addSp delSp modSp add mod setBg">
        <pc:chgData name="Saini, Arika" userId="cadc5777-602f-4a42-bb92-ec781eb21ca0" providerId="ADAL" clId="{B5DDEB74-4AF3-440C-93DA-A5566BF40799}" dt="2021-06-12T11:09:10.390" v="1827" actId="478"/>
        <pc:sldMkLst>
          <pc:docMk/>
          <pc:sldMk cId="1893170900" sldId="280"/>
        </pc:sldMkLst>
        <pc:spChg chg="add del mod">
          <ac:chgData name="Saini, Arika" userId="cadc5777-602f-4a42-bb92-ec781eb21ca0" providerId="ADAL" clId="{B5DDEB74-4AF3-440C-93DA-A5566BF40799}" dt="2021-06-12T10:12:51.415" v="1123"/>
          <ac:spMkLst>
            <pc:docMk/>
            <pc:sldMk cId="1893170900" sldId="280"/>
            <ac:spMk id="2" creationId="{852DFC8B-CE6C-42C9-9119-63F7BC12705A}"/>
          </ac:spMkLst>
        </pc:spChg>
        <pc:spChg chg="add del mod">
          <ac:chgData name="Saini, Arika" userId="cadc5777-602f-4a42-bb92-ec781eb21ca0" providerId="ADAL" clId="{B5DDEB74-4AF3-440C-93DA-A5566BF40799}" dt="2021-06-07T14:01:14.285" v="917"/>
          <ac:spMkLst>
            <pc:docMk/>
            <pc:sldMk cId="1893170900" sldId="280"/>
            <ac:spMk id="2" creationId="{B73F33AD-39F9-4C4A-8E2C-AF07532103B8}"/>
          </ac:spMkLst>
        </pc:spChg>
        <pc:spChg chg="add del mod">
          <ac:chgData name="Saini, Arika" userId="cadc5777-602f-4a42-bb92-ec781eb21ca0" providerId="ADAL" clId="{B5DDEB74-4AF3-440C-93DA-A5566BF40799}" dt="2021-06-12T10:12:51.415" v="1123"/>
          <ac:spMkLst>
            <pc:docMk/>
            <pc:sldMk cId="1893170900" sldId="280"/>
            <ac:spMk id="3" creationId="{3E5758AC-5E99-4EDA-9D9A-043CC400C6C1}"/>
          </ac:spMkLst>
        </pc:spChg>
        <pc:spChg chg="add del mod">
          <ac:chgData name="Saini, Arika" userId="cadc5777-602f-4a42-bb92-ec781eb21ca0" providerId="ADAL" clId="{B5DDEB74-4AF3-440C-93DA-A5566BF40799}" dt="2021-06-07T14:01:14.285" v="917"/>
          <ac:spMkLst>
            <pc:docMk/>
            <pc:sldMk cId="1893170900" sldId="280"/>
            <ac:spMk id="3" creationId="{58816B4E-B1CC-414D-98D9-254F50B5DFD1}"/>
          </ac:spMkLst>
        </pc:spChg>
        <pc:spChg chg="add mod">
          <ac:chgData name="Saini, Arika" userId="cadc5777-602f-4a42-bb92-ec781eb21ca0" providerId="ADAL" clId="{B5DDEB74-4AF3-440C-93DA-A5566BF40799}" dt="2021-06-12T10:14:29.305" v="1165" actId="20577"/>
          <ac:spMkLst>
            <pc:docMk/>
            <pc:sldMk cId="1893170900" sldId="280"/>
            <ac:spMk id="4" creationId="{FF9D80D1-CCE8-4CF2-847B-B1A259CE5993}"/>
          </ac:spMkLst>
        </pc:spChg>
        <pc:spChg chg="mod">
          <ac:chgData name="Saini, Arika" userId="cadc5777-602f-4a42-bb92-ec781eb21ca0" providerId="ADAL" clId="{B5DDEB74-4AF3-440C-93DA-A5566BF40799}" dt="2021-06-12T10:12:51.462" v="1124" actId="27636"/>
          <ac:spMkLst>
            <pc:docMk/>
            <pc:sldMk cId="1893170900" sldId="280"/>
            <ac:spMk id="5" creationId="{8F4E44AD-AF24-C74A-8524-2A218E7D73A2}"/>
          </ac:spMkLst>
        </pc:spChg>
        <pc:spChg chg="add del mod">
          <ac:chgData name="Saini, Arika" userId="cadc5777-602f-4a42-bb92-ec781eb21ca0" providerId="ADAL" clId="{B5DDEB74-4AF3-440C-93DA-A5566BF40799}" dt="2021-06-07T14:02:38.880" v="951"/>
          <ac:spMkLst>
            <pc:docMk/>
            <pc:sldMk cId="1893170900" sldId="280"/>
            <ac:spMk id="6" creationId="{6EADBCC8-C958-4A03-B39A-C0897E26EFE1}"/>
          </ac:spMkLst>
        </pc:spChg>
        <pc:spChg chg="add del mod">
          <ac:chgData name="Saini, Arika" userId="cadc5777-602f-4a42-bb92-ec781eb21ca0" providerId="ADAL" clId="{B5DDEB74-4AF3-440C-93DA-A5566BF40799}" dt="2021-06-12T10:12:51.415" v="1123"/>
          <ac:spMkLst>
            <pc:docMk/>
            <pc:sldMk cId="1893170900" sldId="280"/>
            <ac:spMk id="6" creationId="{C131EA80-E04C-48A6-971A-B332C4624424}"/>
          </ac:spMkLst>
        </pc:spChg>
        <pc:spChg chg="add del mod">
          <ac:chgData name="Saini, Arika" userId="cadc5777-602f-4a42-bb92-ec781eb21ca0" providerId="ADAL" clId="{B5DDEB74-4AF3-440C-93DA-A5566BF40799}" dt="2021-06-07T14:02:38.880" v="951"/>
          <ac:spMkLst>
            <pc:docMk/>
            <pc:sldMk cId="1893170900" sldId="280"/>
            <ac:spMk id="8" creationId="{140C3A18-F7D6-483B-89B9-9A6AB5B7C12D}"/>
          </ac:spMkLst>
        </pc:spChg>
        <pc:spChg chg="add del mod">
          <ac:chgData name="Saini, Arika" userId="cadc5777-602f-4a42-bb92-ec781eb21ca0" providerId="ADAL" clId="{B5DDEB74-4AF3-440C-93DA-A5566BF40799}" dt="2021-06-07T14:02:38.880" v="951"/>
          <ac:spMkLst>
            <pc:docMk/>
            <pc:sldMk cId="1893170900" sldId="280"/>
            <ac:spMk id="10" creationId="{857CA3B5-396D-4E26-8362-85549ECC5529}"/>
          </ac:spMkLst>
        </pc:spChg>
        <pc:spChg chg="del">
          <ac:chgData name="Saini, Arika" userId="cadc5777-602f-4a42-bb92-ec781eb21ca0" providerId="ADAL" clId="{B5DDEB74-4AF3-440C-93DA-A5566BF40799}" dt="2021-06-07T14:01:12.745" v="916" actId="478"/>
          <ac:spMkLst>
            <pc:docMk/>
            <pc:sldMk cId="1893170900" sldId="280"/>
            <ac:spMk id="12" creationId="{16D6B10E-411F-45DE-B487-79D16339657A}"/>
          </ac:spMkLst>
        </pc:spChg>
        <pc:spChg chg="del">
          <ac:chgData name="Saini, Arika" userId="cadc5777-602f-4a42-bb92-ec781eb21ca0" providerId="ADAL" clId="{B5DDEB74-4AF3-440C-93DA-A5566BF40799}" dt="2021-06-07T14:01:12.745" v="916" actId="478"/>
          <ac:spMkLst>
            <pc:docMk/>
            <pc:sldMk cId="1893170900" sldId="280"/>
            <ac:spMk id="13" creationId="{1D4ECDEB-E2F0-4445-9878-6BE36CA2B8C3}"/>
          </ac:spMkLst>
        </pc:spChg>
        <pc:spChg chg="del">
          <ac:chgData name="Saini, Arika" userId="cadc5777-602f-4a42-bb92-ec781eb21ca0" providerId="ADAL" clId="{B5DDEB74-4AF3-440C-93DA-A5566BF40799}" dt="2021-06-07T14:01:12.745" v="916" actId="478"/>
          <ac:spMkLst>
            <pc:docMk/>
            <pc:sldMk cId="1893170900" sldId="280"/>
            <ac:spMk id="14" creationId="{FA17306E-66D4-4B2C-83EE-C512BF1CE6C1}"/>
          </ac:spMkLst>
        </pc:spChg>
        <pc:spChg chg="del">
          <ac:chgData name="Saini, Arika" userId="cadc5777-602f-4a42-bb92-ec781eb21ca0" providerId="ADAL" clId="{B5DDEB74-4AF3-440C-93DA-A5566BF40799}" dt="2021-06-07T14:01:12.745" v="916" actId="478"/>
          <ac:spMkLst>
            <pc:docMk/>
            <pc:sldMk cId="1893170900" sldId="280"/>
            <ac:spMk id="15" creationId="{298349DB-2A18-478B-A19E-C8DAD8C89E95}"/>
          </ac:spMkLst>
        </pc:spChg>
        <pc:spChg chg="mod">
          <ac:chgData name="Saini, Arika" userId="cadc5777-602f-4a42-bb92-ec781eb21ca0" providerId="ADAL" clId="{B5DDEB74-4AF3-440C-93DA-A5566BF40799}" dt="2021-06-12T10:12:51.415" v="1123"/>
          <ac:spMkLst>
            <pc:docMk/>
            <pc:sldMk cId="1893170900" sldId="280"/>
            <ac:spMk id="16" creationId="{73EBD3A4-EB2B-4C00-B57E-B3F79B1E6645}"/>
          </ac:spMkLst>
        </pc:spChg>
        <pc:picChg chg="del">
          <ac:chgData name="Saini, Arika" userId="cadc5777-602f-4a42-bb92-ec781eb21ca0" providerId="ADAL" clId="{B5DDEB74-4AF3-440C-93DA-A5566BF40799}" dt="2021-06-07T14:01:12.745" v="916" actId="478"/>
          <ac:picMkLst>
            <pc:docMk/>
            <pc:sldMk cId="1893170900" sldId="280"/>
            <ac:picMk id="7" creationId="{0F131545-B989-444A-BAB9-0AAC40FDAD71}"/>
          </ac:picMkLst>
        </pc:picChg>
        <pc:picChg chg="del">
          <ac:chgData name="Saini, Arika" userId="cadc5777-602f-4a42-bb92-ec781eb21ca0" providerId="ADAL" clId="{B5DDEB74-4AF3-440C-93DA-A5566BF40799}" dt="2021-06-07T14:01:12.745" v="916" actId="478"/>
          <ac:picMkLst>
            <pc:docMk/>
            <pc:sldMk cId="1893170900" sldId="280"/>
            <ac:picMk id="9" creationId="{55947028-782D-45A3-A8EC-6A95993CAE98}"/>
          </ac:picMkLst>
        </pc:picChg>
        <pc:picChg chg="del">
          <ac:chgData name="Saini, Arika" userId="cadc5777-602f-4a42-bb92-ec781eb21ca0" providerId="ADAL" clId="{B5DDEB74-4AF3-440C-93DA-A5566BF40799}" dt="2021-06-12T11:09:10.390" v="1827" actId="478"/>
          <ac:picMkLst>
            <pc:docMk/>
            <pc:sldMk cId="1893170900" sldId="280"/>
            <ac:picMk id="17" creationId="{E21A2430-92E3-4484-A139-ED9D428270E6}"/>
          </ac:picMkLst>
        </pc:picChg>
      </pc:sldChg>
      <pc:sldChg chg="add del setBg">
        <pc:chgData name="Saini, Arika" userId="cadc5777-602f-4a42-bb92-ec781eb21ca0" providerId="ADAL" clId="{B5DDEB74-4AF3-440C-93DA-A5566BF40799}" dt="2021-06-08T02:48:44.783" v="959" actId="47"/>
        <pc:sldMkLst>
          <pc:docMk/>
          <pc:sldMk cId="799020492" sldId="281"/>
        </pc:sldMkLst>
      </pc:sldChg>
      <pc:sldChg chg="addSp delSp modSp add mod">
        <pc:chgData name="Saini, Arika" userId="cadc5777-602f-4a42-bb92-ec781eb21ca0" providerId="ADAL" clId="{B5DDEB74-4AF3-440C-93DA-A5566BF40799}" dt="2021-06-12T11:08:42.100" v="1811" actId="478"/>
        <pc:sldMkLst>
          <pc:docMk/>
          <pc:sldMk cId="2138429610" sldId="281"/>
        </pc:sldMkLst>
        <pc:spChg chg="del mod">
          <ac:chgData name="Saini, Arika" userId="cadc5777-602f-4a42-bb92-ec781eb21ca0" providerId="ADAL" clId="{B5DDEB74-4AF3-440C-93DA-A5566BF40799}" dt="2021-06-08T02:49:47.941" v="976" actId="478"/>
          <ac:spMkLst>
            <pc:docMk/>
            <pc:sldMk cId="2138429610" sldId="281"/>
            <ac:spMk id="2" creationId="{1F42A809-8CCC-A741-BC78-1D5082E1AB4A}"/>
          </ac:spMkLst>
        </pc:spChg>
        <pc:spChg chg="add del mod">
          <ac:chgData name="Saini, Arika" userId="cadc5777-602f-4a42-bb92-ec781eb21ca0" providerId="ADAL" clId="{B5DDEB74-4AF3-440C-93DA-A5566BF40799}" dt="2021-06-08T02:49:50.277" v="977" actId="478"/>
          <ac:spMkLst>
            <pc:docMk/>
            <pc:sldMk cId="2138429610" sldId="281"/>
            <ac:spMk id="6" creationId="{EFE4CB40-E182-47FE-AB87-F12DC6E10838}"/>
          </ac:spMkLst>
        </pc:spChg>
        <pc:spChg chg="add mod">
          <ac:chgData name="Saini, Arika" userId="cadc5777-602f-4a42-bb92-ec781eb21ca0" providerId="ADAL" clId="{B5DDEB74-4AF3-440C-93DA-A5566BF40799}" dt="2021-06-12T10:13:37.227" v="1133" actId="404"/>
          <ac:spMkLst>
            <pc:docMk/>
            <pc:sldMk cId="2138429610" sldId="281"/>
            <ac:spMk id="9" creationId="{DE551802-B409-414F-B82E-D54D37E73166}"/>
          </ac:spMkLst>
        </pc:spChg>
        <pc:picChg chg="del">
          <ac:chgData name="Saini, Arika" userId="cadc5777-602f-4a42-bb92-ec781eb21ca0" providerId="ADAL" clId="{B5DDEB74-4AF3-440C-93DA-A5566BF40799}" dt="2021-06-12T11:08:42.100" v="1811" actId="478"/>
          <ac:picMkLst>
            <pc:docMk/>
            <pc:sldMk cId="2138429610" sldId="281"/>
            <ac:picMk id="8" creationId="{294A292A-7D05-46FC-A7B2-6227580911AC}"/>
          </ac:picMkLst>
        </pc:picChg>
      </pc:sldChg>
      <pc:sldChg chg="delSp modSp add mod">
        <pc:chgData name="Saini, Arika" userId="cadc5777-602f-4a42-bb92-ec781eb21ca0" providerId="ADAL" clId="{B5DDEB74-4AF3-440C-93DA-A5566BF40799}" dt="2021-06-12T11:09:06.961" v="1825" actId="478"/>
        <pc:sldMkLst>
          <pc:docMk/>
          <pc:sldMk cId="1798940878" sldId="282"/>
        </pc:sldMkLst>
        <pc:spChg chg="mod">
          <ac:chgData name="Saini, Arika" userId="cadc5777-602f-4a42-bb92-ec781eb21ca0" providerId="ADAL" clId="{B5DDEB74-4AF3-440C-93DA-A5566BF40799}" dt="2021-06-12T10:13:45.054" v="1134" actId="404"/>
          <ac:spMkLst>
            <pc:docMk/>
            <pc:sldMk cId="1798940878" sldId="282"/>
            <ac:spMk id="9" creationId="{DE551802-B409-414F-B82E-D54D37E73166}"/>
          </ac:spMkLst>
        </pc:spChg>
        <pc:picChg chg="del">
          <ac:chgData name="Saini, Arika" userId="cadc5777-602f-4a42-bb92-ec781eb21ca0" providerId="ADAL" clId="{B5DDEB74-4AF3-440C-93DA-A5566BF40799}" dt="2021-06-12T11:09:06.961" v="1825" actId="478"/>
          <ac:picMkLst>
            <pc:docMk/>
            <pc:sldMk cId="1798940878" sldId="282"/>
            <ac:picMk id="8" creationId="{294A292A-7D05-46FC-A7B2-6227580911AC}"/>
          </ac:picMkLst>
        </pc:picChg>
      </pc:sldChg>
      <pc:sldChg chg="add del setBg">
        <pc:chgData name="Saini, Arika" userId="cadc5777-602f-4a42-bb92-ec781eb21ca0" providerId="ADAL" clId="{B5DDEB74-4AF3-440C-93DA-A5566BF40799}" dt="2021-06-08T02:50:25.315" v="979" actId="47"/>
        <pc:sldMkLst>
          <pc:docMk/>
          <pc:sldMk cId="2334891588" sldId="282"/>
        </pc:sldMkLst>
      </pc:sldChg>
      <pc:sldChg chg="addSp delSp modSp add mod setBg">
        <pc:chgData name="Saini, Arika" userId="cadc5777-602f-4a42-bb92-ec781eb21ca0" providerId="ADAL" clId="{B5DDEB74-4AF3-440C-93DA-A5566BF40799}" dt="2021-06-12T11:09:13.328" v="1828" actId="478"/>
        <pc:sldMkLst>
          <pc:docMk/>
          <pc:sldMk cId="28740212" sldId="283"/>
        </pc:sldMkLst>
        <pc:spChg chg="add del mod">
          <ac:chgData name="Saini, Arika" userId="cadc5777-602f-4a42-bb92-ec781eb21ca0" providerId="ADAL" clId="{B5DDEB74-4AF3-440C-93DA-A5566BF40799}" dt="2021-06-12T10:31:14.607" v="1207" actId="478"/>
          <ac:spMkLst>
            <pc:docMk/>
            <pc:sldMk cId="28740212" sldId="283"/>
            <ac:spMk id="3" creationId="{EF87E63D-4FB9-496D-AFF0-0FD1B11DDAE0}"/>
          </ac:spMkLst>
        </pc:spChg>
        <pc:spChg chg="del">
          <ac:chgData name="Saini, Arika" userId="cadc5777-602f-4a42-bb92-ec781eb21ca0" providerId="ADAL" clId="{B5DDEB74-4AF3-440C-93DA-A5566BF40799}" dt="2021-06-12T10:31:12.950" v="1206" actId="478"/>
          <ac:spMkLst>
            <pc:docMk/>
            <pc:sldMk cId="28740212" sldId="283"/>
            <ac:spMk id="4" creationId="{FF9D80D1-CCE8-4CF2-847B-B1A259CE5993}"/>
          </ac:spMkLst>
        </pc:spChg>
        <pc:spChg chg="mod">
          <ac:chgData name="Saini, Arika" userId="cadc5777-602f-4a42-bb92-ec781eb21ca0" providerId="ADAL" clId="{B5DDEB74-4AF3-440C-93DA-A5566BF40799}" dt="2021-06-12T10:25:46.284" v="1197" actId="27636"/>
          <ac:spMkLst>
            <pc:docMk/>
            <pc:sldMk cId="28740212" sldId="283"/>
            <ac:spMk id="5" creationId="{8F4E44AD-AF24-C74A-8524-2A218E7D73A2}"/>
          </ac:spMkLst>
        </pc:spChg>
        <pc:spChg chg="add mod">
          <ac:chgData name="Saini, Arika" userId="cadc5777-602f-4a42-bb92-ec781eb21ca0" providerId="ADAL" clId="{B5DDEB74-4AF3-440C-93DA-A5566BF40799}" dt="2021-06-12T10:43:43.066" v="1374" actId="113"/>
          <ac:spMkLst>
            <pc:docMk/>
            <pc:sldMk cId="28740212" sldId="283"/>
            <ac:spMk id="6" creationId="{8600CF8C-1A14-4432-AA9C-3A6151A3EA9D}"/>
          </ac:spMkLst>
        </pc:spChg>
        <pc:spChg chg="add del mod">
          <ac:chgData name="Saini, Arika" userId="cadc5777-602f-4a42-bb92-ec781eb21ca0" providerId="ADAL" clId="{B5DDEB74-4AF3-440C-93DA-A5566BF40799}" dt="2021-06-12T10:39:39.868" v="1330"/>
          <ac:spMkLst>
            <pc:docMk/>
            <pc:sldMk cId="28740212" sldId="283"/>
            <ac:spMk id="9" creationId="{DA0B1BA3-B713-4FDD-8DC5-092BBFFE630D}"/>
          </ac:spMkLst>
        </pc:spChg>
        <pc:spChg chg="add mod">
          <ac:chgData name="Saini, Arika" userId="cadc5777-602f-4a42-bb92-ec781eb21ca0" providerId="ADAL" clId="{B5DDEB74-4AF3-440C-93DA-A5566BF40799}" dt="2021-06-12T10:38:33.762" v="1320" actId="1076"/>
          <ac:spMkLst>
            <pc:docMk/>
            <pc:sldMk cId="28740212" sldId="283"/>
            <ac:spMk id="10" creationId="{E2A6CFD7-FECB-48D4-BFD9-C35178BEF7BC}"/>
          </ac:spMkLst>
        </pc:spChg>
        <pc:spChg chg="add mod">
          <ac:chgData name="Saini, Arika" userId="cadc5777-602f-4a42-bb92-ec781eb21ca0" providerId="ADAL" clId="{B5DDEB74-4AF3-440C-93DA-A5566BF40799}" dt="2021-06-12T10:44:04.385" v="1380" actId="1076"/>
          <ac:spMkLst>
            <pc:docMk/>
            <pc:sldMk cId="28740212" sldId="283"/>
            <ac:spMk id="11" creationId="{7213E351-894E-402E-800C-243FAB9E90C2}"/>
          </ac:spMkLst>
        </pc:spChg>
        <pc:spChg chg="add mod">
          <ac:chgData name="Saini, Arika" userId="cadc5777-602f-4a42-bb92-ec781eb21ca0" providerId="ADAL" clId="{B5DDEB74-4AF3-440C-93DA-A5566BF40799}" dt="2021-06-12T10:45:40.721" v="1415" actId="1038"/>
          <ac:spMkLst>
            <pc:docMk/>
            <pc:sldMk cId="28740212" sldId="283"/>
            <ac:spMk id="19" creationId="{F715E67D-DAA2-4339-BAE7-0F15336F174B}"/>
          </ac:spMkLst>
        </pc:spChg>
        <pc:spChg chg="add mod">
          <ac:chgData name="Saini, Arika" userId="cadc5777-602f-4a42-bb92-ec781eb21ca0" providerId="ADAL" clId="{B5DDEB74-4AF3-440C-93DA-A5566BF40799}" dt="2021-06-12T11:01:09.753" v="1660" actId="1035"/>
          <ac:spMkLst>
            <pc:docMk/>
            <pc:sldMk cId="28740212" sldId="283"/>
            <ac:spMk id="25" creationId="{3293D145-5994-412E-A7CB-2AD487286278}"/>
          </ac:spMkLst>
        </pc:spChg>
        <pc:picChg chg="add del mod">
          <ac:chgData name="Saini, Arika" userId="cadc5777-602f-4a42-bb92-ec781eb21ca0" providerId="ADAL" clId="{B5DDEB74-4AF3-440C-93DA-A5566BF40799}" dt="2021-06-12T10:37:17.158" v="1307" actId="478"/>
          <ac:picMkLst>
            <pc:docMk/>
            <pc:sldMk cId="28740212" sldId="283"/>
            <ac:picMk id="8" creationId="{2B50AC3C-A8FA-4CC9-9B3D-C716C84CE195}"/>
          </ac:picMkLst>
        </pc:picChg>
        <pc:picChg chg="del">
          <ac:chgData name="Saini, Arika" userId="cadc5777-602f-4a42-bb92-ec781eb21ca0" providerId="ADAL" clId="{B5DDEB74-4AF3-440C-93DA-A5566BF40799}" dt="2021-06-12T11:09:13.328" v="1828" actId="478"/>
          <ac:picMkLst>
            <pc:docMk/>
            <pc:sldMk cId="28740212" sldId="283"/>
            <ac:picMk id="17" creationId="{E21A2430-92E3-4484-A139-ED9D428270E6}"/>
          </ac:picMkLst>
        </pc:picChg>
        <pc:picChg chg="add mod">
          <ac:chgData name="Saini, Arika" userId="cadc5777-602f-4a42-bb92-ec781eb21ca0" providerId="ADAL" clId="{B5DDEB74-4AF3-440C-93DA-A5566BF40799}" dt="2021-06-12T10:39:09.971" v="1327" actId="14826"/>
          <ac:picMkLst>
            <pc:docMk/>
            <pc:sldMk cId="28740212" sldId="283"/>
            <ac:picMk id="1026" creationId="{B6CF71B0-2CDC-4C19-8039-2BDA33CAFE83}"/>
          </ac:picMkLst>
        </pc:picChg>
        <pc:picChg chg="add mod">
          <ac:chgData name="Saini, Arika" userId="cadc5777-602f-4a42-bb92-ec781eb21ca0" providerId="ADAL" clId="{B5DDEB74-4AF3-440C-93DA-A5566BF40799}" dt="2021-06-12T10:41:27.295" v="1356" actId="1076"/>
          <ac:picMkLst>
            <pc:docMk/>
            <pc:sldMk cId="28740212" sldId="283"/>
            <ac:picMk id="1028" creationId="{0CB77E6B-7C27-469E-B571-30332ACB5082}"/>
          </ac:picMkLst>
        </pc:picChg>
        <pc:picChg chg="add mod">
          <ac:chgData name="Saini, Arika" userId="cadc5777-602f-4a42-bb92-ec781eb21ca0" providerId="ADAL" clId="{B5DDEB74-4AF3-440C-93DA-A5566BF40799}" dt="2021-06-12T10:42:54.336" v="1369" actId="1076"/>
          <ac:picMkLst>
            <pc:docMk/>
            <pc:sldMk cId="28740212" sldId="283"/>
            <ac:picMk id="1030" creationId="{7E4A9880-F9BF-415F-9288-F2EE5610551A}"/>
          </ac:picMkLst>
        </pc:picChg>
        <pc:picChg chg="add del">
          <ac:chgData name="Saini, Arika" userId="cadc5777-602f-4a42-bb92-ec781eb21ca0" providerId="ADAL" clId="{B5DDEB74-4AF3-440C-93DA-A5566BF40799}" dt="2021-06-12T10:42:37.153" v="1360" actId="478"/>
          <ac:picMkLst>
            <pc:docMk/>
            <pc:sldMk cId="28740212" sldId="283"/>
            <ac:picMk id="1032" creationId="{66B0A332-5457-44B4-9B89-7F944AB59E19}"/>
          </ac:picMkLst>
        </pc:picChg>
        <pc:picChg chg="add mod">
          <ac:chgData name="Saini, Arika" userId="cadc5777-602f-4a42-bb92-ec781eb21ca0" providerId="ADAL" clId="{B5DDEB74-4AF3-440C-93DA-A5566BF40799}" dt="2021-06-12T10:42:58.046" v="1372" actId="1076"/>
          <ac:picMkLst>
            <pc:docMk/>
            <pc:sldMk cId="28740212" sldId="283"/>
            <ac:picMk id="1034" creationId="{5BF06FE4-A24F-40BF-B2C7-5F8A886ADF58}"/>
          </ac:picMkLst>
        </pc:picChg>
        <pc:cxnChg chg="add mod">
          <ac:chgData name="Saini, Arika" userId="cadc5777-602f-4a42-bb92-ec781eb21ca0" providerId="ADAL" clId="{B5DDEB74-4AF3-440C-93DA-A5566BF40799}" dt="2021-06-12T10:46:29.117" v="1427" actId="1035"/>
          <ac:cxnSpMkLst>
            <pc:docMk/>
            <pc:sldMk cId="28740212" sldId="283"/>
            <ac:cxnSpMk id="13" creationId="{405388DF-DFEF-43FD-BE59-E5C970E73A2B}"/>
          </ac:cxnSpMkLst>
        </pc:cxnChg>
      </pc:sldChg>
      <pc:sldChg chg="modSp new del mod">
        <pc:chgData name="Saini, Arika" userId="cadc5777-602f-4a42-bb92-ec781eb21ca0" providerId="ADAL" clId="{B5DDEB74-4AF3-440C-93DA-A5566BF40799}" dt="2021-06-12T10:25:29.908" v="1195" actId="47"/>
        <pc:sldMkLst>
          <pc:docMk/>
          <pc:sldMk cId="888655752" sldId="283"/>
        </pc:sldMkLst>
        <pc:spChg chg="mod">
          <ac:chgData name="Saini, Arika" userId="cadc5777-602f-4a42-bb92-ec781eb21ca0" providerId="ADAL" clId="{B5DDEB74-4AF3-440C-93DA-A5566BF40799}" dt="2021-06-12T10:24:02.276" v="1192" actId="6549"/>
          <ac:spMkLst>
            <pc:docMk/>
            <pc:sldMk cId="888655752" sldId="283"/>
            <ac:spMk id="2" creationId="{D750B711-0A28-4CEC-94E4-3CAC00A80E0F}"/>
          </ac:spMkLst>
        </pc:spChg>
      </pc:sldChg>
      <pc:sldChg chg="addSp delSp modSp add mod">
        <pc:chgData name="Saini, Arika" userId="cadc5777-602f-4a42-bb92-ec781eb21ca0" providerId="ADAL" clId="{B5DDEB74-4AF3-440C-93DA-A5566BF40799}" dt="2021-06-12T11:09:15.250" v="1829" actId="478"/>
        <pc:sldMkLst>
          <pc:docMk/>
          <pc:sldMk cId="1241398809" sldId="284"/>
        </pc:sldMkLst>
        <pc:spChg chg="add del mod">
          <ac:chgData name="Saini, Arika" userId="cadc5777-602f-4a42-bb92-ec781eb21ca0" providerId="ADAL" clId="{B5DDEB74-4AF3-440C-93DA-A5566BF40799}" dt="2021-06-12T10:47:47.745" v="1442"/>
          <ac:spMkLst>
            <pc:docMk/>
            <pc:sldMk cId="1241398809" sldId="284"/>
            <ac:spMk id="2" creationId="{6FB58A76-B9B2-42EF-A227-F4B9FC2AB751}"/>
          </ac:spMkLst>
        </pc:spChg>
        <pc:spChg chg="add del mod">
          <ac:chgData name="Saini, Arika" userId="cadc5777-602f-4a42-bb92-ec781eb21ca0" providerId="ADAL" clId="{B5DDEB74-4AF3-440C-93DA-A5566BF40799}" dt="2021-06-12T10:47:47.745" v="1442"/>
          <ac:spMkLst>
            <pc:docMk/>
            <pc:sldMk cId="1241398809" sldId="284"/>
            <ac:spMk id="3" creationId="{6AEF4998-6CEB-46AC-8C0F-A69E06EEAF81}"/>
          </ac:spMkLst>
        </pc:spChg>
        <pc:spChg chg="mod">
          <ac:chgData name="Saini, Arika" userId="cadc5777-602f-4a42-bb92-ec781eb21ca0" providerId="ADAL" clId="{B5DDEB74-4AF3-440C-93DA-A5566BF40799}" dt="2021-06-12T10:47:49.003" v="1444"/>
          <ac:spMkLst>
            <pc:docMk/>
            <pc:sldMk cId="1241398809" sldId="284"/>
            <ac:spMk id="4" creationId="{FF9D80D1-CCE8-4CF2-847B-B1A259CE5993}"/>
          </ac:spMkLst>
        </pc:spChg>
        <pc:spChg chg="mod">
          <ac:chgData name="Saini, Arika" userId="cadc5777-602f-4a42-bb92-ec781eb21ca0" providerId="ADAL" clId="{B5DDEB74-4AF3-440C-93DA-A5566BF40799}" dt="2021-06-12T10:48:32.916" v="1470" actId="27636"/>
          <ac:spMkLst>
            <pc:docMk/>
            <pc:sldMk cId="1241398809" sldId="284"/>
            <ac:spMk id="5" creationId="{8F4E44AD-AF24-C74A-8524-2A218E7D73A2}"/>
          </ac:spMkLst>
        </pc:spChg>
        <pc:spChg chg="add del mod">
          <ac:chgData name="Saini, Arika" userId="cadc5777-602f-4a42-bb92-ec781eb21ca0" providerId="ADAL" clId="{B5DDEB74-4AF3-440C-93DA-A5566BF40799}" dt="2021-06-12T10:47:47.745" v="1442"/>
          <ac:spMkLst>
            <pc:docMk/>
            <pc:sldMk cId="1241398809" sldId="284"/>
            <ac:spMk id="6" creationId="{7DD013E7-2848-4B18-9BC2-188831BA589F}"/>
          </ac:spMkLst>
        </pc:spChg>
        <pc:spChg chg="add del mod">
          <ac:chgData name="Saini, Arika" userId="cadc5777-602f-4a42-bb92-ec781eb21ca0" providerId="ADAL" clId="{B5DDEB74-4AF3-440C-93DA-A5566BF40799}" dt="2021-06-12T10:47:49.003" v="1444"/>
          <ac:spMkLst>
            <pc:docMk/>
            <pc:sldMk cId="1241398809" sldId="284"/>
            <ac:spMk id="7" creationId="{8AC424D7-0DAB-4ACF-964E-0F78DC97469C}"/>
          </ac:spMkLst>
        </pc:spChg>
        <pc:spChg chg="add del mod">
          <ac:chgData name="Saini, Arika" userId="cadc5777-602f-4a42-bb92-ec781eb21ca0" providerId="ADAL" clId="{B5DDEB74-4AF3-440C-93DA-A5566BF40799}" dt="2021-06-12T10:47:49.003" v="1444"/>
          <ac:spMkLst>
            <pc:docMk/>
            <pc:sldMk cId="1241398809" sldId="284"/>
            <ac:spMk id="8" creationId="{C356F246-3A13-4A71-A3FB-50011EF56DBE}"/>
          </ac:spMkLst>
        </pc:spChg>
        <pc:spChg chg="add del mod">
          <ac:chgData name="Saini, Arika" userId="cadc5777-602f-4a42-bb92-ec781eb21ca0" providerId="ADAL" clId="{B5DDEB74-4AF3-440C-93DA-A5566BF40799}" dt="2021-06-12T10:47:49.003" v="1444"/>
          <ac:spMkLst>
            <pc:docMk/>
            <pc:sldMk cId="1241398809" sldId="284"/>
            <ac:spMk id="9" creationId="{57407871-F2AF-447D-8E2A-DF386D204D03}"/>
          </ac:spMkLst>
        </pc:spChg>
        <pc:spChg chg="mod">
          <ac:chgData name="Saini, Arika" userId="cadc5777-602f-4a42-bb92-ec781eb21ca0" providerId="ADAL" clId="{B5DDEB74-4AF3-440C-93DA-A5566BF40799}" dt="2021-06-12T10:47:49.003" v="1444"/>
          <ac:spMkLst>
            <pc:docMk/>
            <pc:sldMk cId="1241398809" sldId="284"/>
            <ac:spMk id="16" creationId="{73EBD3A4-EB2B-4C00-B57E-B3F79B1E6645}"/>
          </ac:spMkLst>
        </pc:spChg>
        <pc:picChg chg="del">
          <ac:chgData name="Saini, Arika" userId="cadc5777-602f-4a42-bb92-ec781eb21ca0" providerId="ADAL" clId="{B5DDEB74-4AF3-440C-93DA-A5566BF40799}" dt="2021-06-12T11:09:15.250" v="1829" actId="478"/>
          <ac:picMkLst>
            <pc:docMk/>
            <pc:sldMk cId="1241398809" sldId="284"/>
            <ac:picMk id="17" creationId="{E21A2430-92E3-4484-A139-ED9D428270E6}"/>
          </ac:picMkLst>
        </pc:picChg>
      </pc:sldChg>
      <pc:sldChg chg="add del setBg">
        <pc:chgData name="Saini, Arika" userId="cadc5777-602f-4a42-bb92-ec781eb21ca0" providerId="ADAL" clId="{B5DDEB74-4AF3-440C-93DA-A5566BF40799}" dt="2021-06-12T10:25:29.284" v="1194" actId="47"/>
        <pc:sldMkLst>
          <pc:docMk/>
          <pc:sldMk cId="3117120028" sldId="284"/>
        </pc:sldMkLst>
      </pc:sldChg>
      <pc:sldChg chg="delSp modSp add mod">
        <pc:chgData name="Saini, Arika" userId="cadc5777-602f-4a42-bb92-ec781eb21ca0" providerId="ADAL" clId="{B5DDEB74-4AF3-440C-93DA-A5566BF40799}" dt="2021-06-12T11:09:35.736" v="1834" actId="179"/>
        <pc:sldMkLst>
          <pc:docMk/>
          <pc:sldMk cId="4271414751" sldId="285"/>
        </pc:sldMkLst>
        <pc:spChg chg="mod">
          <ac:chgData name="Saini, Arika" userId="cadc5777-602f-4a42-bb92-ec781eb21ca0" providerId="ADAL" clId="{B5DDEB74-4AF3-440C-93DA-A5566BF40799}" dt="2021-06-12T11:09:35.736" v="1834" actId="179"/>
          <ac:spMkLst>
            <pc:docMk/>
            <pc:sldMk cId="4271414751" sldId="285"/>
            <ac:spMk id="4" creationId="{FF9D80D1-CCE8-4CF2-847B-B1A259CE5993}"/>
          </ac:spMkLst>
        </pc:spChg>
        <pc:spChg chg="mod">
          <ac:chgData name="Saini, Arika" userId="cadc5777-602f-4a42-bb92-ec781eb21ca0" providerId="ADAL" clId="{B5DDEB74-4AF3-440C-93DA-A5566BF40799}" dt="2021-06-12T10:48:24.633" v="1468" actId="20577"/>
          <ac:spMkLst>
            <pc:docMk/>
            <pc:sldMk cId="4271414751" sldId="285"/>
            <ac:spMk id="5" creationId="{8F4E44AD-AF24-C74A-8524-2A218E7D73A2}"/>
          </ac:spMkLst>
        </pc:spChg>
        <pc:picChg chg="del">
          <ac:chgData name="Saini, Arika" userId="cadc5777-602f-4a42-bb92-ec781eb21ca0" providerId="ADAL" clId="{B5DDEB74-4AF3-440C-93DA-A5566BF40799}" dt="2021-06-12T11:09:17.980" v="1830" actId="478"/>
          <ac:picMkLst>
            <pc:docMk/>
            <pc:sldMk cId="4271414751" sldId="285"/>
            <ac:picMk id="17" creationId="{E21A2430-92E3-4484-A139-ED9D428270E6}"/>
          </ac:picMkLst>
        </pc:picChg>
      </pc:sldChg>
      <pc:sldChg chg="addSp delSp modSp add mod">
        <pc:chgData name="Saini, Arika" userId="cadc5777-602f-4a42-bb92-ec781eb21ca0" providerId="ADAL" clId="{B5DDEB74-4AF3-440C-93DA-A5566BF40799}" dt="2021-06-12T11:09:40.686" v="1835" actId="478"/>
        <pc:sldMkLst>
          <pc:docMk/>
          <pc:sldMk cId="2318595470" sldId="286"/>
        </pc:sldMkLst>
        <pc:spChg chg="add del mod">
          <ac:chgData name="Saini, Arika" userId="cadc5777-602f-4a42-bb92-ec781eb21ca0" providerId="ADAL" clId="{B5DDEB74-4AF3-440C-93DA-A5566BF40799}" dt="2021-06-12T10:50:38.696" v="1501" actId="478"/>
          <ac:spMkLst>
            <pc:docMk/>
            <pc:sldMk cId="2318595470" sldId="286"/>
            <ac:spMk id="3" creationId="{8A7DE2A6-BF3E-45A3-A65F-E73A41C71C07}"/>
          </ac:spMkLst>
        </pc:spChg>
        <pc:spChg chg="del">
          <ac:chgData name="Saini, Arika" userId="cadc5777-602f-4a42-bb92-ec781eb21ca0" providerId="ADAL" clId="{B5DDEB74-4AF3-440C-93DA-A5566BF40799}" dt="2021-06-12T10:50:36.074" v="1500" actId="478"/>
          <ac:spMkLst>
            <pc:docMk/>
            <pc:sldMk cId="2318595470" sldId="286"/>
            <ac:spMk id="4" creationId="{FF9D80D1-CCE8-4CF2-847B-B1A259CE5993}"/>
          </ac:spMkLst>
        </pc:spChg>
        <pc:spChg chg="add mod">
          <ac:chgData name="Saini, Arika" userId="cadc5777-602f-4a42-bb92-ec781eb21ca0" providerId="ADAL" clId="{B5DDEB74-4AF3-440C-93DA-A5566BF40799}" dt="2021-06-12T10:50:49.712" v="1502"/>
          <ac:spMkLst>
            <pc:docMk/>
            <pc:sldMk cId="2318595470" sldId="286"/>
            <ac:spMk id="8" creationId="{5008A502-EFEC-4883-A2CC-2E04FAEF3ECC}"/>
          </ac:spMkLst>
        </pc:spChg>
        <pc:spChg chg="add mod">
          <ac:chgData name="Saini, Arika" userId="cadc5777-602f-4a42-bb92-ec781eb21ca0" providerId="ADAL" clId="{B5DDEB74-4AF3-440C-93DA-A5566BF40799}" dt="2021-06-12T10:50:49.712" v="1502"/>
          <ac:spMkLst>
            <pc:docMk/>
            <pc:sldMk cId="2318595470" sldId="286"/>
            <ac:spMk id="9" creationId="{6DE3CE3B-618E-4634-8257-56F81667A125}"/>
          </ac:spMkLst>
        </pc:spChg>
        <pc:spChg chg="add mod">
          <ac:chgData name="Saini, Arika" userId="cadc5777-602f-4a42-bb92-ec781eb21ca0" providerId="ADAL" clId="{B5DDEB74-4AF3-440C-93DA-A5566BF40799}" dt="2021-06-12T10:50:49.712" v="1502"/>
          <ac:spMkLst>
            <pc:docMk/>
            <pc:sldMk cId="2318595470" sldId="286"/>
            <ac:spMk id="10" creationId="{B5651A6D-7A05-4BA8-BC50-0B789F52E0C1}"/>
          </ac:spMkLst>
        </pc:spChg>
        <pc:spChg chg="add mod">
          <ac:chgData name="Saini, Arika" userId="cadc5777-602f-4a42-bb92-ec781eb21ca0" providerId="ADAL" clId="{B5DDEB74-4AF3-440C-93DA-A5566BF40799}" dt="2021-06-12T10:50:49.712" v="1502"/>
          <ac:spMkLst>
            <pc:docMk/>
            <pc:sldMk cId="2318595470" sldId="286"/>
            <ac:spMk id="11" creationId="{ECA19964-3542-4147-B307-27E1D6A9CFFE}"/>
          </ac:spMkLst>
        </pc:spChg>
        <pc:spChg chg="add mod">
          <ac:chgData name="Saini, Arika" userId="cadc5777-602f-4a42-bb92-ec781eb21ca0" providerId="ADAL" clId="{B5DDEB74-4AF3-440C-93DA-A5566BF40799}" dt="2021-06-12T10:51:12.834" v="1533" actId="1038"/>
          <ac:spMkLst>
            <pc:docMk/>
            <pc:sldMk cId="2318595470" sldId="286"/>
            <ac:spMk id="12" creationId="{96F7A400-BF69-4FE6-89BA-4BD130206F10}"/>
          </ac:spMkLst>
        </pc:spChg>
        <pc:picChg chg="del">
          <ac:chgData name="Saini, Arika" userId="cadc5777-602f-4a42-bb92-ec781eb21ca0" providerId="ADAL" clId="{B5DDEB74-4AF3-440C-93DA-A5566BF40799}" dt="2021-06-12T11:09:40.686" v="1835" actId="478"/>
          <ac:picMkLst>
            <pc:docMk/>
            <pc:sldMk cId="2318595470" sldId="286"/>
            <ac:picMk id="17" creationId="{E21A2430-92E3-4484-A139-ED9D428270E6}"/>
          </ac:picMkLst>
        </pc:picChg>
      </pc:sldChg>
      <pc:sldChg chg="delSp modSp add mod">
        <pc:chgData name="Saini, Arika" userId="cadc5777-602f-4a42-bb92-ec781eb21ca0" providerId="ADAL" clId="{B5DDEB74-4AF3-440C-93DA-A5566BF40799}" dt="2021-06-12T11:09:42.110" v="1836" actId="478"/>
        <pc:sldMkLst>
          <pc:docMk/>
          <pc:sldMk cId="340434163" sldId="287"/>
        </pc:sldMkLst>
        <pc:spChg chg="mod">
          <ac:chgData name="Saini, Arika" userId="cadc5777-602f-4a42-bb92-ec781eb21ca0" providerId="ADAL" clId="{B5DDEB74-4AF3-440C-93DA-A5566BF40799}" dt="2021-06-12T10:52:08.992" v="1558" actId="20577"/>
          <ac:spMkLst>
            <pc:docMk/>
            <pc:sldMk cId="340434163" sldId="287"/>
            <ac:spMk id="4" creationId="{FF9D80D1-CCE8-4CF2-847B-B1A259CE5993}"/>
          </ac:spMkLst>
        </pc:spChg>
        <pc:spChg chg="mod">
          <ac:chgData name="Saini, Arika" userId="cadc5777-602f-4a42-bb92-ec781eb21ca0" providerId="ADAL" clId="{B5DDEB74-4AF3-440C-93DA-A5566BF40799}" dt="2021-06-12T10:51:28.078" v="1543" actId="20577"/>
          <ac:spMkLst>
            <pc:docMk/>
            <pc:sldMk cId="340434163" sldId="287"/>
            <ac:spMk id="5" creationId="{8F4E44AD-AF24-C74A-8524-2A218E7D73A2}"/>
          </ac:spMkLst>
        </pc:spChg>
        <pc:picChg chg="del">
          <ac:chgData name="Saini, Arika" userId="cadc5777-602f-4a42-bb92-ec781eb21ca0" providerId="ADAL" clId="{B5DDEB74-4AF3-440C-93DA-A5566BF40799}" dt="2021-06-12T11:09:42.110" v="1836" actId="478"/>
          <ac:picMkLst>
            <pc:docMk/>
            <pc:sldMk cId="340434163" sldId="287"/>
            <ac:picMk id="17" creationId="{E21A2430-92E3-4484-A139-ED9D428270E6}"/>
          </ac:picMkLst>
        </pc:picChg>
      </pc:sldChg>
      <pc:sldChg chg="addSp delSp modSp add mod">
        <pc:chgData name="Saini, Arika" userId="cadc5777-602f-4a42-bb92-ec781eb21ca0" providerId="ADAL" clId="{B5DDEB74-4AF3-440C-93DA-A5566BF40799}" dt="2021-06-12T11:09:44.132" v="1837" actId="478"/>
        <pc:sldMkLst>
          <pc:docMk/>
          <pc:sldMk cId="2211016661" sldId="288"/>
        </pc:sldMkLst>
        <pc:spChg chg="mod">
          <ac:chgData name="Saini, Arika" userId="cadc5777-602f-4a42-bb92-ec781eb21ca0" providerId="ADAL" clId="{B5DDEB74-4AF3-440C-93DA-A5566BF40799}" dt="2021-06-12T10:53:09.398" v="1567" actId="122"/>
          <ac:spMkLst>
            <pc:docMk/>
            <pc:sldMk cId="2211016661" sldId="288"/>
            <ac:spMk id="4" creationId="{FF9D80D1-CCE8-4CF2-847B-B1A259CE5993}"/>
          </ac:spMkLst>
        </pc:spChg>
        <pc:spChg chg="add mod">
          <ac:chgData name="Saini, Arika" userId="cadc5777-602f-4a42-bb92-ec781eb21ca0" providerId="ADAL" clId="{B5DDEB74-4AF3-440C-93DA-A5566BF40799}" dt="2021-06-12T10:58:49.004" v="1593" actId="14100"/>
          <ac:spMkLst>
            <pc:docMk/>
            <pc:sldMk cId="2211016661" sldId="288"/>
            <ac:spMk id="7" creationId="{3E49EAD2-7EAD-4B87-8F11-AA4E562ADC4E}"/>
          </ac:spMkLst>
        </pc:spChg>
        <pc:picChg chg="del">
          <ac:chgData name="Saini, Arika" userId="cadc5777-602f-4a42-bb92-ec781eb21ca0" providerId="ADAL" clId="{B5DDEB74-4AF3-440C-93DA-A5566BF40799}" dt="2021-06-12T11:09:44.132" v="1837" actId="478"/>
          <ac:picMkLst>
            <pc:docMk/>
            <pc:sldMk cId="2211016661" sldId="288"/>
            <ac:picMk id="17" creationId="{E21A2430-92E3-4484-A139-ED9D428270E6}"/>
          </ac:picMkLst>
        </pc:picChg>
        <pc:picChg chg="add mod">
          <ac:chgData name="Saini, Arika" userId="cadc5777-602f-4a42-bb92-ec781eb21ca0" providerId="ADAL" clId="{B5DDEB74-4AF3-440C-93DA-A5566BF40799}" dt="2021-06-12T10:58:01.955" v="1571" actId="167"/>
          <ac:picMkLst>
            <pc:docMk/>
            <pc:sldMk cId="2211016661" sldId="288"/>
            <ac:picMk id="2050" creationId="{DFB5718A-1799-4B06-AC81-2E72FF7F6D2E}"/>
          </ac:picMkLst>
        </pc:picChg>
      </pc:sldChg>
      <pc:sldChg chg="add del setBg">
        <pc:chgData name="Saini, Arika" userId="cadc5777-602f-4a42-bb92-ec781eb21ca0" providerId="ADAL" clId="{B5DDEB74-4AF3-440C-93DA-A5566BF40799}" dt="2021-06-12T11:02:04.417" v="1662" actId="47"/>
        <pc:sldMkLst>
          <pc:docMk/>
          <pc:sldMk cId="609880771" sldId="289"/>
        </pc:sldMkLst>
      </pc:sldChg>
      <pc:sldChg chg="delSp modSp add mod setBg">
        <pc:chgData name="Saini, Arika" userId="cadc5777-602f-4a42-bb92-ec781eb21ca0" providerId="ADAL" clId="{B5DDEB74-4AF3-440C-93DA-A5566BF40799}" dt="2021-06-12T11:09:54.648" v="1838" actId="478"/>
        <pc:sldMkLst>
          <pc:docMk/>
          <pc:sldMk cId="1577736770" sldId="289"/>
        </pc:sldMkLst>
        <pc:spChg chg="mod">
          <ac:chgData name="Saini, Arika" userId="cadc5777-602f-4a42-bb92-ec781eb21ca0" providerId="ADAL" clId="{B5DDEB74-4AF3-440C-93DA-A5566BF40799}" dt="2021-06-12T11:02:57.219" v="1686" actId="20577"/>
          <ac:spMkLst>
            <pc:docMk/>
            <pc:sldMk cId="1577736770" sldId="289"/>
            <ac:spMk id="4" creationId="{FF9D80D1-CCE8-4CF2-847B-B1A259CE5993}"/>
          </ac:spMkLst>
        </pc:spChg>
        <pc:picChg chg="del">
          <ac:chgData name="Saini, Arika" userId="cadc5777-602f-4a42-bb92-ec781eb21ca0" providerId="ADAL" clId="{B5DDEB74-4AF3-440C-93DA-A5566BF40799}" dt="2021-06-12T11:09:54.648" v="1838" actId="478"/>
          <ac:picMkLst>
            <pc:docMk/>
            <pc:sldMk cId="1577736770" sldId="289"/>
            <ac:picMk id="17" creationId="{E21A2430-92E3-4484-A139-ED9D428270E6}"/>
          </ac:picMkLst>
        </pc:picChg>
        <pc:picChg chg="del">
          <ac:chgData name="Saini, Arika" userId="cadc5777-602f-4a42-bb92-ec781eb21ca0" providerId="ADAL" clId="{B5DDEB74-4AF3-440C-93DA-A5566BF40799}" dt="2021-06-12T11:02:11.745" v="1664" actId="21"/>
          <ac:picMkLst>
            <pc:docMk/>
            <pc:sldMk cId="1577736770" sldId="289"/>
            <ac:picMk id="2050" creationId="{DFB5718A-1799-4B06-AC81-2E72FF7F6D2E}"/>
          </ac:picMkLst>
        </pc:picChg>
      </pc:sldChg>
      <pc:sldChg chg="delSp modSp add mod">
        <pc:chgData name="Saini, Arika" userId="cadc5777-602f-4a42-bb92-ec781eb21ca0" providerId="ADAL" clId="{B5DDEB74-4AF3-440C-93DA-A5566BF40799}" dt="2021-06-12T11:09:56.259" v="1839" actId="478"/>
        <pc:sldMkLst>
          <pc:docMk/>
          <pc:sldMk cId="502160908" sldId="290"/>
        </pc:sldMkLst>
        <pc:spChg chg="mod">
          <ac:chgData name="Saini, Arika" userId="cadc5777-602f-4a42-bb92-ec781eb21ca0" providerId="ADAL" clId="{B5DDEB74-4AF3-440C-93DA-A5566BF40799}" dt="2021-06-12T11:04:25.340" v="1714" actId="15"/>
          <ac:spMkLst>
            <pc:docMk/>
            <pc:sldMk cId="502160908" sldId="290"/>
            <ac:spMk id="4" creationId="{FF9D80D1-CCE8-4CF2-847B-B1A259CE5993}"/>
          </ac:spMkLst>
        </pc:spChg>
        <pc:picChg chg="del">
          <ac:chgData name="Saini, Arika" userId="cadc5777-602f-4a42-bb92-ec781eb21ca0" providerId="ADAL" clId="{B5DDEB74-4AF3-440C-93DA-A5566BF40799}" dt="2021-06-12T11:09:56.259" v="1839" actId="478"/>
          <ac:picMkLst>
            <pc:docMk/>
            <pc:sldMk cId="502160908" sldId="290"/>
            <ac:picMk id="17" creationId="{E21A2430-92E3-4484-A139-ED9D428270E6}"/>
          </ac:picMkLst>
        </pc:picChg>
      </pc:sldChg>
      <pc:sldChg chg="delSp modSp add mod">
        <pc:chgData name="Saini, Arika" userId="cadc5777-602f-4a42-bb92-ec781eb21ca0" providerId="ADAL" clId="{B5DDEB74-4AF3-440C-93DA-A5566BF40799}" dt="2021-06-12T11:09:58.518" v="1840" actId="478"/>
        <pc:sldMkLst>
          <pc:docMk/>
          <pc:sldMk cId="2835418151" sldId="291"/>
        </pc:sldMkLst>
        <pc:spChg chg="mod">
          <ac:chgData name="Saini, Arika" userId="cadc5777-602f-4a42-bb92-ec781eb21ca0" providerId="ADAL" clId="{B5DDEB74-4AF3-440C-93DA-A5566BF40799}" dt="2021-06-12T11:04:51.501" v="1727" actId="20577"/>
          <ac:spMkLst>
            <pc:docMk/>
            <pc:sldMk cId="2835418151" sldId="291"/>
            <ac:spMk id="9" creationId="{DE551802-B409-414F-B82E-D54D37E73166}"/>
          </ac:spMkLst>
        </pc:spChg>
        <pc:picChg chg="del">
          <ac:chgData name="Saini, Arika" userId="cadc5777-602f-4a42-bb92-ec781eb21ca0" providerId="ADAL" clId="{B5DDEB74-4AF3-440C-93DA-A5566BF40799}" dt="2021-06-12T11:09:58.518" v="1840" actId="478"/>
          <ac:picMkLst>
            <pc:docMk/>
            <pc:sldMk cId="2835418151" sldId="291"/>
            <ac:picMk id="8" creationId="{294A292A-7D05-46FC-A7B2-6227580911AC}"/>
          </ac:picMkLst>
        </pc:picChg>
      </pc:sldChg>
      <pc:sldChg chg="modSp add mod">
        <pc:chgData name="Saini, Arika" userId="cadc5777-602f-4a42-bb92-ec781eb21ca0" providerId="ADAL" clId="{B5DDEB74-4AF3-440C-93DA-A5566BF40799}" dt="2021-06-12T11:27:10.397" v="1844"/>
        <pc:sldMkLst>
          <pc:docMk/>
          <pc:sldMk cId="4237548468" sldId="292"/>
        </pc:sldMkLst>
        <pc:spChg chg="mod">
          <ac:chgData name="Saini, Arika" userId="cadc5777-602f-4a42-bb92-ec781eb21ca0" providerId="ADAL" clId="{B5DDEB74-4AF3-440C-93DA-A5566BF40799}" dt="2021-06-12T11:27:10.397" v="1844"/>
          <ac:spMkLst>
            <pc:docMk/>
            <pc:sldMk cId="4237548468" sldId="292"/>
            <ac:spMk id="2" creationId="{BF9CF07E-28DC-4643-A283-F1B01816C58C}"/>
          </ac:spMkLst>
        </pc:spChg>
        <pc:spChg chg="mod">
          <ac:chgData name="Saini, Arika" userId="cadc5777-602f-4a42-bb92-ec781eb21ca0" providerId="ADAL" clId="{B5DDEB74-4AF3-440C-93DA-A5566BF40799}" dt="2021-06-12T11:06:57.297" v="1770" actId="20577"/>
          <ac:spMkLst>
            <pc:docMk/>
            <pc:sldMk cId="4237548468" sldId="292"/>
            <ac:spMk id="3" creationId="{0EBE9535-D317-C34C-8CD9-14B7246AEF14}"/>
          </ac:spMkLst>
        </pc:spChg>
        <pc:spChg chg="mod">
          <ac:chgData name="Saini, Arika" userId="cadc5777-602f-4a42-bb92-ec781eb21ca0" providerId="ADAL" clId="{B5DDEB74-4AF3-440C-93DA-A5566BF40799}" dt="2021-06-12T11:27:10.397" v="1844"/>
          <ac:spMkLst>
            <pc:docMk/>
            <pc:sldMk cId="4237548468" sldId="292"/>
            <ac:spMk id="8" creationId="{90EA3DCB-C683-ED41-9A1F-AEAF91FF25BA}"/>
          </ac:spMkLst>
        </pc:spChg>
      </pc:sldChg>
      <pc:sldChg chg="modSp add del mod">
        <pc:chgData name="Saini, Arika" userId="cadc5777-602f-4a42-bb92-ec781eb21ca0" providerId="ADAL" clId="{B5DDEB74-4AF3-440C-93DA-A5566BF40799}" dt="2021-06-12T11:07:22.407" v="1781" actId="47"/>
        <pc:sldMkLst>
          <pc:docMk/>
          <pc:sldMk cId="2224082840" sldId="293"/>
        </pc:sldMkLst>
        <pc:spChg chg="mod">
          <ac:chgData name="Saini, Arika" userId="cadc5777-602f-4a42-bb92-ec781eb21ca0" providerId="ADAL" clId="{B5DDEB74-4AF3-440C-93DA-A5566BF40799}" dt="2021-06-12T11:07:18.062" v="1780" actId="20577"/>
          <ac:spMkLst>
            <pc:docMk/>
            <pc:sldMk cId="2224082840" sldId="293"/>
            <ac:spMk id="2" creationId="{BF9CF07E-28DC-4643-A283-F1B01816C58C}"/>
          </ac:spMkLst>
        </pc:spChg>
      </pc:sldChg>
      <pc:sldChg chg="addSp delSp modSp add mod">
        <pc:chgData name="Saini, Arika" userId="cadc5777-602f-4a42-bb92-ec781eb21ca0" providerId="ADAL" clId="{B5DDEB74-4AF3-440C-93DA-A5566BF40799}" dt="2021-06-15T07:59:40.615" v="1855" actId="20577"/>
        <pc:sldMkLst>
          <pc:docMk/>
          <pc:sldMk cId="2360869471" sldId="293"/>
        </pc:sldMkLst>
        <pc:spChg chg="mod">
          <ac:chgData name="Saini, Arika" userId="cadc5777-602f-4a42-bb92-ec781eb21ca0" providerId="ADAL" clId="{B5DDEB74-4AF3-440C-93DA-A5566BF40799}" dt="2021-06-12T11:27:10.397" v="1844"/>
          <ac:spMkLst>
            <pc:docMk/>
            <pc:sldMk cId="2360869471" sldId="293"/>
            <ac:spMk id="2" creationId="{BF9CF07E-28DC-4643-A283-F1B01816C58C}"/>
          </ac:spMkLst>
        </pc:spChg>
        <pc:spChg chg="mod">
          <ac:chgData name="Saini, Arika" userId="cadc5777-602f-4a42-bb92-ec781eb21ca0" providerId="ADAL" clId="{B5DDEB74-4AF3-440C-93DA-A5566BF40799}" dt="2021-06-15T07:59:40.615" v="1855" actId="20577"/>
          <ac:spMkLst>
            <pc:docMk/>
            <pc:sldMk cId="2360869471" sldId="293"/>
            <ac:spMk id="3" creationId="{0EBE9535-D317-C34C-8CD9-14B7246AEF14}"/>
          </ac:spMkLst>
        </pc:spChg>
        <pc:spChg chg="add del mod">
          <ac:chgData name="Saini, Arika" userId="cadc5777-602f-4a42-bb92-ec781eb21ca0" providerId="ADAL" clId="{B5DDEB74-4AF3-440C-93DA-A5566BF40799}" dt="2021-06-12T11:08:17.784" v="1806"/>
          <ac:spMkLst>
            <pc:docMk/>
            <pc:sldMk cId="2360869471" sldId="293"/>
            <ac:spMk id="4" creationId="{EC2D1B41-6937-4508-AAE6-4BD5442FD5F9}"/>
          </ac:spMkLst>
        </pc:spChg>
        <pc:spChg chg="add del mod">
          <ac:chgData name="Saini, Arika" userId="cadc5777-602f-4a42-bb92-ec781eb21ca0" providerId="ADAL" clId="{B5DDEB74-4AF3-440C-93DA-A5566BF40799}" dt="2021-06-12T11:08:17.784" v="1806"/>
          <ac:spMkLst>
            <pc:docMk/>
            <pc:sldMk cId="2360869471" sldId="293"/>
            <ac:spMk id="5" creationId="{9CCE1F71-1876-4962-87A3-5270B6C3AF11}"/>
          </ac:spMkLst>
        </pc:spChg>
        <pc:spChg chg="add del mod">
          <ac:chgData name="Saini, Arika" userId="cadc5777-602f-4a42-bb92-ec781eb21ca0" providerId="ADAL" clId="{B5DDEB74-4AF3-440C-93DA-A5566BF40799}" dt="2021-06-12T11:08:17.784" v="1806"/>
          <ac:spMkLst>
            <pc:docMk/>
            <pc:sldMk cId="2360869471" sldId="293"/>
            <ac:spMk id="6" creationId="{C187C27F-99FD-49D4-83A7-98C9446E0425}"/>
          </ac:spMkLst>
        </pc:spChg>
        <pc:spChg chg="mod">
          <ac:chgData name="Saini, Arika" userId="cadc5777-602f-4a42-bb92-ec781eb21ca0" providerId="ADAL" clId="{B5DDEB74-4AF3-440C-93DA-A5566BF40799}" dt="2021-06-12T11:27:10.397" v="1844"/>
          <ac:spMkLst>
            <pc:docMk/>
            <pc:sldMk cId="2360869471" sldId="293"/>
            <ac:spMk id="8" creationId="{90EA3DCB-C683-ED41-9A1F-AEAF91FF25BA}"/>
          </ac:spMkLst>
        </pc:spChg>
      </pc:sldChg>
      <pc:sldMasterChg chg="delSldLayout modSldLayout">
        <pc:chgData name="Saini, Arika" userId="cadc5777-602f-4a42-bb92-ec781eb21ca0" providerId="ADAL" clId="{B5DDEB74-4AF3-440C-93DA-A5566BF40799}" dt="2021-06-12T10:21:06.256" v="1188" actId="1076"/>
        <pc:sldMasterMkLst>
          <pc:docMk/>
          <pc:sldMasterMk cId="1450585230" sldId="2147483648"/>
        </pc:sldMasterMkLst>
        <pc:sldLayoutChg chg="modSp mod">
          <pc:chgData name="Saini, Arika" userId="cadc5777-602f-4a42-bb92-ec781eb21ca0" providerId="ADAL" clId="{B5DDEB74-4AF3-440C-93DA-A5566BF40799}" dt="2021-06-12T10:21:06.256" v="1188" actId="1076"/>
          <pc:sldLayoutMkLst>
            <pc:docMk/>
            <pc:sldMasterMk cId="1450585230" sldId="2147483648"/>
            <pc:sldLayoutMk cId="3264368959" sldId="2147483650"/>
          </pc:sldLayoutMkLst>
          <pc:spChg chg="mod">
            <ac:chgData name="Saini, Arika" userId="cadc5777-602f-4a42-bb92-ec781eb21ca0" providerId="ADAL" clId="{B5DDEB74-4AF3-440C-93DA-A5566BF40799}" dt="2021-06-12T10:20:53.439" v="1187" actId="1076"/>
            <ac:spMkLst>
              <pc:docMk/>
              <pc:sldMasterMk cId="1450585230" sldId="2147483648"/>
              <pc:sldLayoutMk cId="3264368959" sldId="2147483650"/>
              <ac:spMk id="2" creationId="{C9C49DD8-40D9-E249-880F-E3B81164FE48}"/>
            </ac:spMkLst>
          </pc:spChg>
          <pc:spChg chg="mod">
            <ac:chgData name="Saini, Arika" userId="cadc5777-602f-4a42-bb92-ec781eb21ca0" providerId="ADAL" clId="{B5DDEB74-4AF3-440C-93DA-A5566BF40799}" dt="2021-06-12T10:21:06.256" v="1188" actId="1076"/>
            <ac:spMkLst>
              <pc:docMk/>
              <pc:sldMasterMk cId="1450585230" sldId="2147483648"/>
              <pc:sldLayoutMk cId="3264368959" sldId="2147483650"/>
              <ac:spMk id="3" creationId="{03B24DBF-41F6-D84F-8A58-960112A28926}"/>
            </ac:spMkLst>
          </pc:spChg>
        </pc:sldLayoutChg>
        <pc:sldLayoutChg chg="del">
          <pc:chgData name="Saini, Arika" userId="cadc5777-602f-4a42-bb92-ec781eb21ca0" providerId="ADAL" clId="{B5DDEB74-4AF3-440C-93DA-A5566BF40799}" dt="2021-06-12T10:17:18.403" v="1174" actId="2696"/>
          <pc:sldLayoutMkLst>
            <pc:docMk/>
            <pc:sldMasterMk cId="1450585230" sldId="2147483648"/>
            <pc:sldLayoutMk cId="1117521205" sldId="2147483651"/>
          </pc:sldLayoutMkLst>
        </pc:sldLayoutChg>
        <pc:sldLayoutChg chg="del">
          <pc:chgData name="Saini, Arika" userId="cadc5777-602f-4a42-bb92-ec781eb21ca0" providerId="ADAL" clId="{B5DDEB74-4AF3-440C-93DA-A5566BF40799}" dt="2021-06-12T10:17:16.882" v="1173" actId="2696"/>
          <pc:sldLayoutMkLst>
            <pc:docMk/>
            <pc:sldMasterMk cId="1450585230" sldId="2147483648"/>
            <pc:sldLayoutMk cId="3120442124" sldId="2147483652"/>
          </pc:sldLayoutMkLst>
        </pc:sldLayoutChg>
        <pc:sldLayoutChg chg="del">
          <pc:chgData name="Saini, Arika" userId="cadc5777-602f-4a42-bb92-ec781eb21ca0" providerId="ADAL" clId="{B5DDEB74-4AF3-440C-93DA-A5566BF40799}" dt="2021-06-12T10:17:14.752" v="1172" actId="2696"/>
          <pc:sldLayoutMkLst>
            <pc:docMk/>
            <pc:sldMasterMk cId="1450585230" sldId="2147483648"/>
            <pc:sldLayoutMk cId="1858630630" sldId="2147483653"/>
          </pc:sldLayoutMkLst>
        </pc:sldLayoutChg>
        <pc:sldLayoutChg chg="del">
          <pc:chgData name="Saini, Arika" userId="cadc5777-602f-4a42-bb92-ec781eb21ca0" providerId="ADAL" clId="{B5DDEB74-4AF3-440C-93DA-A5566BF40799}" dt="2021-06-12T10:17:09.087" v="1171" actId="2696"/>
          <pc:sldLayoutMkLst>
            <pc:docMk/>
            <pc:sldMasterMk cId="1450585230" sldId="2147483648"/>
            <pc:sldLayoutMk cId="878994328" sldId="2147483654"/>
          </pc:sldLayoutMkLst>
        </pc:sldLayoutChg>
        <pc:sldLayoutChg chg="del">
          <pc:chgData name="Saini, Arika" userId="cadc5777-602f-4a42-bb92-ec781eb21ca0" providerId="ADAL" clId="{B5DDEB74-4AF3-440C-93DA-A5566BF40799}" dt="2021-06-12T10:20:44.472" v="1186" actId="2696"/>
          <pc:sldLayoutMkLst>
            <pc:docMk/>
            <pc:sldMasterMk cId="1450585230" sldId="2147483648"/>
            <pc:sldLayoutMk cId="3450572604" sldId="2147483655"/>
          </pc:sldLayoutMkLst>
        </pc:sldLayoutChg>
        <pc:sldLayoutChg chg="del">
          <pc:chgData name="Saini, Arika" userId="cadc5777-602f-4a42-bb92-ec781eb21ca0" providerId="ADAL" clId="{B5DDEB74-4AF3-440C-93DA-A5566BF40799}" dt="2021-06-12T10:17:05.970" v="1170" actId="2696"/>
          <pc:sldLayoutMkLst>
            <pc:docMk/>
            <pc:sldMasterMk cId="1450585230" sldId="2147483648"/>
            <pc:sldLayoutMk cId="3315261803" sldId="2147483656"/>
          </pc:sldLayoutMkLst>
        </pc:sldLayoutChg>
        <pc:sldLayoutChg chg="del">
          <pc:chgData name="Saini, Arika" userId="cadc5777-602f-4a42-bb92-ec781eb21ca0" providerId="ADAL" clId="{B5DDEB74-4AF3-440C-93DA-A5566BF40799}" dt="2021-06-12T10:17:05.555" v="1169" actId="2696"/>
          <pc:sldLayoutMkLst>
            <pc:docMk/>
            <pc:sldMasterMk cId="1450585230" sldId="2147483648"/>
            <pc:sldLayoutMk cId="2057050427" sldId="2147483657"/>
          </pc:sldLayoutMkLst>
        </pc:sldLayoutChg>
        <pc:sldLayoutChg chg="del">
          <pc:chgData name="Saini, Arika" userId="cadc5777-602f-4a42-bb92-ec781eb21ca0" providerId="ADAL" clId="{B5DDEB74-4AF3-440C-93DA-A5566BF40799}" dt="2021-06-12T10:17:05.216" v="1168" actId="2696"/>
          <pc:sldLayoutMkLst>
            <pc:docMk/>
            <pc:sldMasterMk cId="1450585230" sldId="2147483648"/>
            <pc:sldLayoutMk cId="358591671" sldId="2147483658"/>
          </pc:sldLayoutMkLst>
        </pc:sldLayoutChg>
        <pc:sldLayoutChg chg="del">
          <pc:chgData name="Saini, Arika" userId="cadc5777-602f-4a42-bb92-ec781eb21ca0" providerId="ADAL" clId="{B5DDEB74-4AF3-440C-93DA-A5566BF40799}" dt="2021-06-12T10:17:04.725" v="1167" actId="2696"/>
          <pc:sldLayoutMkLst>
            <pc:docMk/>
            <pc:sldMasterMk cId="1450585230" sldId="2147483648"/>
            <pc:sldLayoutMk cId="560445142" sldId="2147483659"/>
          </pc:sldLayoutMkLst>
        </pc:sldLayoutChg>
      </pc:sldMasterChg>
    </pc:docChg>
  </pc:docChgLst>
  <pc:docChgLst>
    <pc:chgData name="Saini, Arika" userId="cadc5777-602f-4a42-bb92-ec781eb21ca0" providerId="ADAL" clId="{9DD595A5-E04F-4630-A39D-B9A7E0BC07F7}"/>
    <pc:docChg chg="undo custSel addSld delSld modSld sldOrd modMainMaster">
      <pc:chgData name="Saini, Arika" userId="cadc5777-602f-4a42-bb92-ec781eb21ca0" providerId="ADAL" clId="{9DD595A5-E04F-4630-A39D-B9A7E0BC07F7}" dt="2021-06-28T04:49:50.072" v="2713" actId="1037"/>
      <pc:docMkLst>
        <pc:docMk/>
      </pc:docMkLst>
      <pc:sldChg chg="addSp delSp modSp mod setBg">
        <pc:chgData name="Saini, Arika" userId="cadc5777-602f-4a42-bb92-ec781eb21ca0" providerId="ADAL" clId="{9DD595A5-E04F-4630-A39D-B9A7E0BC07F7}" dt="2021-06-27T12:26:54.152" v="2620" actId="1076"/>
        <pc:sldMkLst>
          <pc:docMk/>
          <pc:sldMk cId="4068023858" sldId="256"/>
        </pc:sldMkLst>
        <pc:spChg chg="del mod">
          <ac:chgData name="Saini, Arika" userId="cadc5777-602f-4a42-bb92-ec781eb21ca0" providerId="ADAL" clId="{9DD595A5-E04F-4630-A39D-B9A7E0BC07F7}" dt="2021-06-16T06:33:11.296" v="1682" actId="478"/>
          <ac:spMkLst>
            <pc:docMk/>
            <pc:sldMk cId="4068023858" sldId="256"/>
            <ac:spMk id="2" creationId="{1F42A809-8CCC-A741-BC78-1D5082E1AB4A}"/>
          </ac:spMkLst>
        </pc:spChg>
        <pc:spChg chg="mod">
          <ac:chgData name="Saini, Arika" userId="cadc5777-602f-4a42-bb92-ec781eb21ca0" providerId="ADAL" clId="{9DD595A5-E04F-4630-A39D-B9A7E0BC07F7}" dt="2021-06-27T12:25:08.081" v="2610"/>
          <ac:spMkLst>
            <pc:docMk/>
            <pc:sldMk cId="4068023858" sldId="256"/>
            <ac:spMk id="3" creationId="{6903BDA6-27EA-754E-8279-2A6C8B61D0BD}"/>
          </ac:spMkLst>
        </pc:spChg>
        <pc:spChg chg="add del mod">
          <ac:chgData name="Saini, Arika" userId="cadc5777-602f-4a42-bb92-ec781eb21ca0" providerId="ADAL" clId="{9DD595A5-E04F-4630-A39D-B9A7E0BC07F7}" dt="2021-06-16T06:33:12.481" v="1683" actId="478"/>
          <ac:spMkLst>
            <pc:docMk/>
            <pc:sldMk cId="4068023858" sldId="256"/>
            <ac:spMk id="6" creationId="{514ACD09-996D-43D7-9D75-B90F1B03AA6C}"/>
          </ac:spMkLst>
        </pc:spChg>
        <pc:spChg chg="add del mod">
          <ac:chgData name="Saini, Arika" userId="cadc5777-602f-4a42-bb92-ec781eb21ca0" providerId="ADAL" clId="{9DD595A5-E04F-4630-A39D-B9A7E0BC07F7}" dt="2021-06-27T12:25:08.081" v="2610"/>
          <ac:spMkLst>
            <pc:docMk/>
            <pc:sldMk cId="4068023858" sldId="256"/>
            <ac:spMk id="6" creationId="{7D674F05-0D62-4764-94B5-CCBDAD94587B}"/>
          </ac:spMkLst>
        </pc:spChg>
        <pc:spChg chg="add del mod ord">
          <ac:chgData name="Saini, Arika" userId="cadc5777-602f-4a42-bb92-ec781eb21ca0" providerId="ADAL" clId="{9DD595A5-E04F-4630-A39D-B9A7E0BC07F7}" dt="2021-06-17T09:50:34.623" v="1779" actId="478"/>
          <ac:spMkLst>
            <pc:docMk/>
            <pc:sldMk cId="4068023858" sldId="256"/>
            <ac:spMk id="8" creationId="{96CBAF2E-9CE7-4033-B7BB-B301244E8C3A}"/>
          </ac:spMkLst>
        </pc:spChg>
        <pc:spChg chg="add del mod">
          <ac:chgData name="Saini, Arika" userId="cadc5777-602f-4a42-bb92-ec781eb21ca0" providerId="ADAL" clId="{9DD595A5-E04F-4630-A39D-B9A7E0BC07F7}" dt="2021-06-27T12:25:08.081" v="2610"/>
          <ac:spMkLst>
            <pc:docMk/>
            <pc:sldMk cId="4068023858" sldId="256"/>
            <ac:spMk id="9" creationId="{C4E7D270-6249-4E53-B92C-25BBCEC12901}"/>
          </ac:spMkLst>
        </pc:spChg>
        <pc:spChg chg="add mod">
          <ac:chgData name="Saini, Arika" userId="cadc5777-602f-4a42-bb92-ec781eb21ca0" providerId="ADAL" clId="{9DD595A5-E04F-4630-A39D-B9A7E0BC07F7}" dt="2021-06-27T12:23:15.631" v="2554" actId="207"/>
          <ac:spMkLst>
            <pc:docMk/>
            <pc:sldMk cId="4068023858" sldId="256"/>
            <ac:spMk id="10" creationId="{46302E81-D142-407C-9EC8-75505FA12E97}"/>
          </ac:spMkLst>
        </pc:spChg>
        <pc:spChg chg="mod">
          <ac:chgData name="Saini, Arika" userId="cadc5777-602f-4a42-bb92-ec781eb21ca0" providerId="ADAL" clId="{9DD595A5-E04F-4630-A39D-B9A7E0BC07F7}" dt="2021-06-27T12:25:08.081" v="2610"/>
          <ac:spMkLst>
            <pc:docMk/>
            <pc:sldMk cId="4068023858" sldId="256"/>
            <ac:spMk id="11" creationId="{1A4093A8-2E89-A14A-A215-83C57F53FF4E}"/>
          </ac:spMkLst>
        </pc:spChg>
        <pc:spChg chg="add del mod">
          <ac:chgData name="Saini, Arika" userId="cadc5777-602f-4a42-bb92-ec781eb21ca0" providerId="ADAL" clId="{9DD595A5-E04F-4630-A39D-B9A7E0BC07F7}" dt="2021-06-27T12:25:08.081" v="2610"/>
          <ac:spMkLst>
            <pc:docMk/>
            <pc:sldMk cId="4068023858" sldId="256"/>
            <ac:spMk id="13" creationId="{B2071087-EAF3-4D7B-BB3E-F34F93FCA8F0}"/>
          </ac:spMkLst>
        </pc:spChg>
        <pc:picChg chg="add del mod">
          <ac:chgData name="Saini, Arika" userId="cadc5777-602f-4a42-bb92-ec781eb21ca0" providerId="ADAL" clId="{9DD595A5-E04F-4630-A39D-B9A7E0BC07F7}" dt="2021-06-27T06:06:31.453" v="2457" actId="478"/>
          <ac:picMkLst>
            <pc:docMk/>
            <pc:sldMk cId="4068023858" sldId="256"/>
            <ac:picMk id="4" creationId="{0972A1FB-54D2-49CA-B1F6-00FE7BF3B73E}"/>
          </ac:picMkLst>
        </pc:picChg>
        <pc:picChg chg="add del mod">
          <ac:chgData name="Saini, Arika" userId="cadc5777-602f-4a42-bb92-ec781eb21ca0" providerId="ADAL" clId="{9DD595A5-E04F-4630-A39D-B9A7E0BC07F7}" dt="2021-06-27T12:23:53.781" v="2567" actId="21"/>
          <ac:picMkLst>
            <pc:docMk/>
            <pc:sldMk cId="4068023858" sldId="256"/>
            <ac:picMk id="4" creationId="{A49B7D79-3852-4F13-BF88-8CCDFB41A38E}"/>
          </ac:picMkLst>
        </pc:picChg>
        <pc:picChg chg="del">
          <ac:chgData name="Saini, Arika" userId="cadc5777-602f-4a42-bb92-ec781eb21ca0" providerId="ADAL" clId="{9DD595A5-E04F-4630-A39D-B9A7E0BC07F7}" dt="2021-06-27T12:23:11.606" v="2552" actId="478"/>
          <ac:picMkLst>
            <pc:docMk/>
            <pc:sldMk cId="4068023858" sldId="256"/>
            <ac:picMk id="5" creationId="{CF7BA25F-C573-BC40-9B91-F36AD7AFBF4E}"/>
          </ac:picMkLst>
        </pc:picChg>
        <pc:picChg chg="mod">
          <ac:chgData name="Saini, Arika" userId="cadc5777-602f-4a42-bb92-ec781eb21ca0" providerId="ADAL" clId="{9DD595A5-E04F-4630-A39D-B9A7E0BC07F7}" dt="2021-06-27T12:23:15.631" v="2554" actId="207"/>
          <ac:picMkLst>
            <pc:docMk/>
            <pc:sldMk cId="4068023858" sldId="256"/>
            <ac:picMk id="7" creationId="{90563892-B608-EE45-BC5D-25735D19A519}"/>
          </ac:picMkLst>
        </pc:picChg>
        <pc:picChg chg="add mod">
          <ac:chgData name="Saini, Arika" userId="cadc5777-602f-4a42-bb92-ec781eb21ca0" providerId="ADAL" clId="{9DD595A5-E04F-4630-A39D-B9A7E0BC07F7}" dt="2021-06-27T12:26:54.152" v="2620" actId="1076"/>
          <ac:picMkLst>
            <pc:docMk/>
            <pc:sldMk cId="4068023858" sldId="256"/>
            <ac:picMk id="8" creationId="{32F7F646-ADE7-4D7C-A1A0-47630381B36A}"/>
          </ac:picMkLst>
        </pc:picChg>
        <pc:picChg chg="add del mod modCrop">
          <ac:chgData name="Saini, Arika" userId="cadc5777-602f-4a42-bb92-ec781eb21ca0" providerId="ADAL" clId="{9DD595A5-E04F-4630-A39D-B9A7E0BC07F7}" dt="2021-06-27T06:07:08.963" v="2463" actId="21"/>
          <ac:picMkLst>
            <pc:docMk/>
            <pc:sldMk cId="4068023858" sldId="256"/>
            <ac:picMk id="8" creationId="{DD2FBE07-2E14-47D2-987A-9F6D89B0D31B}"/>
          </ac:picMkLst>
        </pc:picChg>
        <pc:picChg chg="add del mod modCrop">
          <ac:chgData name="Saini, Arika" userId="cadc5777-602f-4a42-bb92-ec781eb21ca0" providerId="ADAL" clId="{9DD595A5-E04F-4630-A39D-B9A7E0BC07F7}" dt="2021-06-27T06:07:48.681" v="2472" actId="21"/>
          <ac:picMkLst>
            <pc:docMk/>
            <pc:sldMk cId="4068023858" sldId="256"/>
            <ac:picMk id="12" creationId="{A8AD6A00-2E73-4526-8FBE-4F53716BAA38}"/>
          </ac:picMkLst>
        </pc:picChg>
        <pc:picChg chg="add del mod ord">
          <ac:chgData name="Saini, Arika" userId="cadc5777-602f-4a42-bb92-ec781eb21ca0" providerId="ADAL" clId="{9DD595A5-E04F-4630-A39D-B9A7E0BC07F7}" dt="2021-06-27T12:24:41.741" v="2605" actId="21"/>
          <ac:picMkLst>
            <pc:docMk/>
            <pc:sldMk cId="4068023858" sldId="256"/>
            <ac:picMk id="12" creationId="{C7EC5261-412C-436E-B85C-EA8A8A37969D}"/>
          </ac:picMkLst>
        </pc:picChg>
        <pc:picChg chg="add del mod modCrop">
          <ac:chgData name="Saini, Arika" userId="cadc5777-602f-4a42-bb92-ec781eb21ca0" providerId="ADAL" clId="{9DD595A5-E04F-4630-A39D-B9A7E0BC07F7}" dt="2021-06-27T06:08:31.564" v="2488" actId="21"/>
          <ac:picMkLst>
            <pc:docMk/>
            <pc:sldMk cId="4068023858" sldId="256"/>
            <ac:picMk id="14" creationId="{AA562647-C59B-4659-8037-49E3727C4F03}"/>
          </ac:picMkLst>
        </pc:picChg>
        <pc:picChg chg="add del mod ord">
          <ac:chgData name="Saini, Arika" userId="cadc5777-602f-4a42-bb92-ec781eb21ca0" providerId="ADAL" clId="{9DD595A5-E04F-4630-A39D-B9A7E0BC07F7}" dt="2021-06-27T06:11:20.530" v="2512" actId="478"/>
          <ac:picMkLst>
            <pc:docMk/>
            <pc:sldMk cId="4068023858" sldId="256"/>
            <ac:picMk id="15" creationId="{37929D4D-4BF2-4530-814C-32C0CBD26668}"/>
          </ac:picMkLst>
        </pc:picChg>
        <pc:picChg chg="add del mod ord">
          <ac:chgData name="Saini, Arika" userId="cadc5777-602f-4a42-bb92-ec781eb21ca0" providerId="ADAL" clId="{9DD595A5-E04F-4630-A39D-B9A7E0BC07F7}" dt="2021-06-27T06:14:48.490" v="2536" actId="478"/>
          <ac:picMkLst>
            <pc:docMk/>
            <pc:sldMk cId="4068023858" sldId="256"/>
            <ac:picMk id="17" creationId="{CA744423-63A4-480D-8AD6-28DDA515933A}"/>
          </ac:picMkLst>
        </pc:picChg>
      </pc:sldChg>
      <pc:sldChg chg="modSp mod">
        <pc:chgData name="Saini, Arika" userId="cadc5777-602f-4a42-bb92-ec781eb21ca0" providerId="ADAL" clId="{9DD595A5-E04F-4630-A39D-B9A7E0BC07F7}" dt="2021-06-15T12:22:05.232" v="39" actId="20577"/>
        <pc:sldMkLst>
          <pc:docMk/>
          <pc:sldMk cId="1858466637" sldId="260"/>
        </pc:sldMkLst>
        <pc:spChg chg="mod">
          <ac:chgData name="Saini, Arika" userId="cadc5777-602f-4a42-bb92-ec781eb21ca0" providerId="ADAL" clId="{9DD595A5-E04F-4630-A39D-B9A7E0BC07F7}" dt="2021-06-15T12:22:05.232" v="39" actId="20577"/>
          <ac:spMkLst>
            <pc:docMk/>
            <pc:sldMk cId="1858466637" sldId="260"/>
            <ac:spMk id="6" creationId="{50180E02-B0CC-B647-B48F-CBF0F98503A6}"/>
          </ac:spMkLst>
        </pc:spChg>
      </pc:sldChg>
      <pc:sldChg chg="modSp mod">
        <pc:chgData name="Saini, Arika" userId="cadc5777-602f-4a42-bb92-ec781eb21ca0" providerId="ADAL" clId="{9DD595A5-E04F-4630-A39D-B9A7E0BC07F7}" dt="2021-06-16T01:12:37.575" v="1671" actId="20577"/>
        <pc:sldMkLst>
          <pc:docMk/>
          <pc:sldMk cId="2497951519" sldId="270"/>
        </pc:sldMkLst>
        <pc:spChg chg="mod">
          <ac:chgData name="Saini, Arika" userId="cadc5777-602f-4a42-bb92-ec781eb21ca0" providerId="ADAL" clId="{9DD595A5-E04F-4630-A39D-B9A7E0BC07F7}" dt="2021-06-16T01:12:37.575" v="1671" actId="20577"/>
          <ac:spMkLst>
            <pc:docMk/>
            <pc:sldMk cId="2497951519" sldId="270"/>
            <ac:spMk id="6" creationId="{50180E02-B0CC-B647-B48F-CBF0F98503A6}"/>
          </ac:spMkLst>
        </pc:spChg>
      </pc:sldChg>
      <pc:sldChg chg="addSp delSp modSp mod setBg">
        <pc:chgData name="Saini, Arika" userId="cadc5777-602f-4a42-bb92-ec781eb21ca0" providerId="ADAL" clId="{9DD595A5-E04F-4630-A39D-B9A7E0BC07F7}" dt="2021-06-15T15:16:40.412" v="1584" actId="21"/>
        <pc:sldMkLst>
          <pc:docMk/>
          <pc:sldMk cId="1606820064" sldId="271"/>
        </pc:sldMkLst>
        <pc:spChg chg="add del mod">
          <ac:chgData name="Saini, Arika" userId="cadc5777-602f-4a42-bb92-ec781eb21ca0" providerId="ADAL" clId="{9DD595A5-E04F-4630-A39D-B9A7E0BC07F7}" dt="2021-06-15T12:22:58.609" v="56"/>
          <ac:spMkLst>
            <pc:docMk/>
            <pc:sldMk cId="1606820064" sldId="271"/>
            <ac:spMk id="2" creationId="{0FE943B7-539C-4C3F-8397-87B722D8B3B5}"/>
          </ac:spMkLst>
        </pc:spChg>
        <pc:spChg chg="add del mod">
          <ac:chgData name="Saini, Arika" userId="cadc5777-602f-4a42-bb92-ec781eb21ca0" providerId="ADAL" clId="{9DD595A5-E04F-4630-A39D-B9A7E0BC07F7}" dt="2021-06-15T12:22:58.609" v="56"/>
          <ac:spMkLst>
            <pc:docMk/>
            <pc:sldMk cId="1606820064" sldId="271"/>
            <ac:spMk id="3" creationId="{68EBB8E0-79F1-48E6-B390-4338C5DA1387}"/>
          </ac:spMkLst>
        </pc:spChg>
        <pc:spChg chg="add del mod">
          <ac:chgData name="Saini, Arika" userId="cadc5777-602f-4a42-bb92-ec781eb21ca0" providerId="ADAL" clId="{9DD595A5-E04F-4630-A39D-B9A7E0BC07F7}" dt="2021-06-15T12:22:58.609" v="56"/>
          <ac:spMkLst>
            <pc:docMk/>
            <pc:sldMk cId="1606820064" sldId="271"/>
            <ac:spMk id="4" creationId="{FBD87444-98F6-4110-9DBF-99B4856B3C13}"/>
          </ac:spMkLst>
        </pc:spChg>
        <pc:spChg chg="mod">
          <ac:chgData name="Saini, Arika" userId="cadc5777-602f-4a42-bb92-ec781eb21ca0" providerId="ADAL" clId="{9DD595A5-E04F-4630-A39D-B9A7E0BC07F7}" dt="2021-06-15T12:23:07.984" v="58"/>
          <ac:spMkLst>
            <pc:docMk/>
            <pc:sldMk cId="1606820064" sldId="271"/>
            <ac:spMk id="5" creationId="{8F4E44AD-AF24-C74A-8524-2A218E7D73A2}"/>
          </ac:spMkLst>
        </pc:spChg>
        <pc:spChg chg="mod">
          <ac:chgData name="Saini, Arika" userId="cadc5777-602f-4a42-bb92-ec781eb21ca0" providerId="ADAL" clId="{9DD595A5-E04F-4630-A39D-B9A7E0BC07F7}" dt="2021-06-15T14:58:13.307" v="1230" actId="14100"/>
          <ac:spMkLst>
            <pc:docMk/>
            <pc:sldMk cId="1606820064" sldId="271"/>
            <ac:spMk id="6" creationId="{50180E02-B0CC-B647-B48F-CBF0F98503A6}"/>
          </ac:spMkLst>
        </pc:spChg>
        <pc:spChg chg="del">
          <ac:chgData name="Saini, Arika" userId="cadc5777-602f-4a42-bb92-ec781eb21ca0" providerId="ADAL" clId="{9DD595A5-E04F-4630-A39D-B9A7E0BC07F7}" dt="2021-06-15T12:22:56.801" v="55" actId="478"/>
          <ac:spMkLst>
            <pc:docMk/>
            <pc:sldMk cId="1606820064" sldId="271"/>
            <ac:spMk id="8" creationId="{FD4E0665-F859-469B-BA04-44E884BEB2D9}"/>
          </ac:spMkLst>
        </pc:spChg>
        <pc:spChg chg="mod">
          <ac:chgData name="Saini, Arika" userId="cadc5777-602f-4a42-bb92-ec781eb21ca0" providerId="ADAL" clId="{9DD595A5-E04F-4630-A39D-B9A7E0BC07F7}" dt="2021-06-15T12:22:58.609" v="56"/>
          <ac:spMkLst>
            <pc:docMk/>
            <pc:sldMk cId="1606820064" sldId="271"/>
            <ac:spMk id="16" creationId="{73EBD3A4-EB2B-4C00-B57E-B3F79B1E6645}"/>
          </ac:spMkLst>
        </pc:spChg>
        <pc:picChg chg="add del mod">
          <ac:chgData name="Saini, Arika" userId="cadc5777-602f-4a42-bb92-ec781eb21ca0" providerId="ADAL" clId="{9DD595A5-E04F-4630-A39D-B9A7E0BC07F7}" dt="2021-06-15T15:16:40.412" v="1584" actId="21"/>
          <ac:picMkLst>
            <pc:docMk/>
            <pc:sldMk cId="1606820064" sldId="271"/>
            <ac:picMk id="7" creationId="{9F5E7A83-CE30-4404-913E-982A35268513}"/>
          </ac:picMkLst>
        </pc:picChg>
      </pc:sldChg>
      <pc:sldChg chg="del">
        <pc:chgData name="Saini, Arika" userId="cadc5777-602f-4a42-bb92-ec781eb21ca0" providerId="ADAL" clId="{9DD595A5-E04F-4630-A39D-B9A7E0BC07F7}" dt="2021-06-15T12:24:07.582" v="64" actId="47"/>
        <pc:sldMkLst>
          <pc:docMk/>
          <pc:sldMk cId="3547744599" sldId="272"/>
        </pc:sldMkLst>
      </pc:sldChg>
      <pc:sldChg chg="modSp mod">
        <pc:chgData name="Saini, Arika" userId="cadc5777-602f-4a42-bb92-ec781eb21ca0" providerId="ADAL" clId="{9DD595A5-E04F-4630-A39D-B9A7E0BC07F7}" dt="2021-06-27T06:32:39.987" v="2543" actId="313"/>
        <pc:sldMkLst>
          <pc:docMk/>
          <pc:sldMk cId="4237548468" sldId="292"/>
        </pc:sldMkLst>
        <pc:spChg chg="mod">
          <ac:chgData name="Saini, Arika" userId="cadc5777-602f-4a42-bb92-ec781eb21ca0" providerId="ADAL" clId="{9DD595A5-E04F-4630-A39D-B9A7E0BC07F7}" dt="2021-06-27T06:32:39.987" v="2543" actId="313"/>
          <ac:spMkLst>
            <pc:docMk/>
            <pc:sldMk cId="4237548468" sldId="292"/>
            <ac:spMk id="3" creationId="{0EBE9535-D317-C34C-8CD9-14B7246AEF14}"/>
          </ac:spMkLst>
        </pc:spChg>
      </pc:sldChg>
      <pc:sldChg chg="modSp mod">
        <pc:chgData name="Saini, Arika" userId="cadc5777-602f-4a42-bb92-ec781eb21ca0" providerId="ADAL" clId="{9DD595A5-E04F-4630-A39D-B9A7E0BC07F7}" dt="2021-06-15T14:49:14.439" v="1097" actId="20577"/>
        <pc:sldMkLst>
          <pc:docMk/>
          <pc:sldMk cId="2360869471" sldId="293"/>
        </pc:sldMkLst>
        <pc:spChg chg="mod">
          <ac:chgData name="Saini, Arika" userId="cadc5777-602f-4a42-bb92-ec781eb21ca0" providerId="ADAL" clId="{9DD595A5-E04F-4630-A39D-B9A7E0BC07F7}" dt="2021-06-15T14:49:14.439" v="1097" actId="20577"/>
          <ac:spMkLst>
            <pc:docMk/>
            <pc:sldMk cId="2360869471" sldId="293"/>
            <ac:spMk id="3" creationId="{0EBE9535-D317-C34C-8CD9-14B7246AEF14}"/>
          </ac:spMkLst>
        </pc:spChg>
      </pc:sldChg>
      <pc:sldChg chg="del">
        <pc:chgData name="Saini, Arika" userId="cadc5777-602f-4a42-bb92-ec781eb21ca0" providerId="ADAL" clId="{9DD595A5-E04F-4630-A39D-B9A7E0BC07F7}" dt="2021-06-15T12:22:47.239" v="54" actId="47"/>
        <pc:sldMkLst>
          <pc:docMk/>
          <pc:sldMk cId="2387696950" sldId="294"/>
        </pc:sldMkLst>
      </pc:sldChg>
      <pc:sldChg chg="del">
        <pc:chgData name="Saini, Arika" userId="cadc5777-602f-4a42-bb92-ec781eb21ca0" providerId="ADAL" clId="{9DD595A5-E04F-4630-A39D-B9A7E0BC07F7}" dt="2021-06-15T12:23:53.813" v="63" actId="47"/>
        <pc:sldMkLst>
          <pc:docMk/>
          <pc:sldMk cId="3872621544" sldId="295"/>
        </pc:sldMkLst>
      </pc:sldChg>
      <pc:sldChg chg="del">
        <pc:chgData name="Saini, Arika" userId="cadc5777-602f-4a42-bb92-ec781eb21ca0" providerId="ADAL" clId="{9DD595A5-E04F-4630-A39D-B9A7E0BC07F7}" dt="2021-06-15T12:24:07.582" v="64" actId="47"/>
        <pc:sldMkLst>
          <pc:docMk/>
          <pc:sldMk cId="55208879" sldId="296"/>
        </pc:sldMkLst>
      </pc:sldChg>
      <pc:sldChg chg="del">
        <pc:chgData name="Saini, Arika" userId="cadc5777-602f-4a42-bb92-ec781eb21ca0" providerId="ADAL" clId="{9DD595A5-E04F-4630-A39D-B9A7E0BC07F7}" dt="2021-06-15T12:24:07.582" v="64" actId="47"/>
        <pc:sldMkLst>
          <pc:docMk/>
          <pc:sldMk cId="3700258930" sldId="297"/>
        </pc:sldMkLst>
      </pc:sldChg>
      <pc:sldChg chg="del">
        <pc:chgData name="Saini, Arika" userId="cadc5777-602f-4a42-bb92-ec781eb21ca0" providerId="ADAL" clId="{9DD595A5-E04F-4630-A39D-B9A7E0BC07F7}" dt="2021-06-15T12:24:07.582" v="64" actId="47"/>
        <pc:sldMkLst>
          <pc:docMk/>
          <pc:sldMk cId="3003711662" sldId="298"/>
        </pc:sldMkLst>
      </pc:sldChg>
      <pc:sldChg chg="del">
        <pc:chgData name="Saini, Arika" userId="cadc5777-602f-4a42-bb92-ec781eb21ca0" providerId="ADAL" clId="{9DD595A5-E04F-4630-A39D-B9A7E0BC07F7}" dt="2021-06-15T12:24:07.582" v="64" actId="47"/>
        <pc:sldMkLst>
          <pc:docMk/>
          <pc:sldMk cId="3387773794" sldId="299"/>
        </pc:sldMkLst>
      </pc:sldChg>
      <pc:sldChg chg="del">
        <pc:chgData name="Saini, Arika" userId="cadc5777-602f-4a42-bb92-ec781eb21ca0" providerId="ADAL" clId="{9DD595A5-E04F-4630-A39D-B9A7E0BC07F7}" dt="2021-06-15T12:24:07.582" v="64" actId="47"/>
        <pc:sldMkLst>
          <pc:docMk/>
          <pc:sldMk cId="1781445076" sldId="300"/>
        </pc:sldMkLst>
      </pc:sldChg>
      <pc:sldChg chg="del">
        <pc:chgData name="Saini, Arika" userId="cadc5777-602f-4a42-bb92-ec781eb21ca0" providerId="ADAL" clId="{9DD595A5-E04F-4630-A39D-B9A7E0BC07F7}" dt="2021-06-15T12:24:07.582" v="64" actId="47"/>
        <pc:sldMkLst>
          <pc:docMk/>
          <pc:sldMk cId="1027728165" sldId="301"/>
        </pc:sldMkLst>
      </pc:sldChg>
      <pc:sldChg chg="del">
        <pc:chgData name="Saini, Arika" userId="cadc5777-602f-4a42-bb92-ec781eb21ca0" providerId="ADAL" clId="{9DD595A5-E04F-4630-A39D-B9A7E0BC07F7}" dt="2021-06-15T12:24:07.582" v="64" actId="47"/>
        <pc:sldMkLst>
          <pc:docMk/>
          <pc:sldMk cId="1396582541" sldId="302"/>
        </pc:sldMkLst>
      </pc:sldChg>
      <pc:sldChg chg="del">
        <pc:chgData name="Saini, Arika" userId="cadc5777-602f-4a42-bb92-ec781eb21ca0" providerId="ADAL" clId="{9DD595A5-E04F-4630-A39D-B9A7E0BC07F7}" dt="2021-06-15T12:24:07.582" v="64" actId="47"/>
        <pc:sldMkLst>
          <pc:docMk/>
          <pc:sldMk cId="3338054780" sldId="303"/>
        </pc:sldMkLst>
      </pc:sldChg>
      <pc:sldChg chg="del">
        <pc:chgData name="Saini, Arika" userId="cadc5777-602f-4a42-bb92-ec781eb21ca0" providerId="ADAL" clId="{9DD595A5-E04F-4630-A39D-B9A7E0BC07F7}" dt="2021-06-15T12:24:07.582" v="64" actId="47"/>
        <pc:sldMkLst>
          <pc:docMk/>
          <pc:sldMk cId="3938071145" sldId="304"/>
        </pc:sldMkLst>
      </pc:sldChg>
      <pc:sldChg chg="del">
        <pc:chgData name="Saini, Arika" userId="cadc5777-602f-4a42-bb92-ec781eb21ca0" providerId="ADAL" clId="{9DD595A5-E04F-4630-A39D-B9A7E0BC07F7}" dt="2021-06-15T12:24:07.582" v="64" actId="47"/>
        <pc:sldMkLst>
          <pc:docMk/>
          <pc:sldMk cId="3751531633" sldId="305"/>
        </pc:sldMkLst>
      </pc:sldChg>
      <pc:sldChg chg="del">
        <pc:chgData name="Saini, Arika" userId="cadc5777-602f-4a42-bb92-ec781eb21ca0" providerId="ADAL" clId="{9DD595A5-E04F-4630-A39D-B9A7E0BC07F7}" dt="2021-06-15T12:24:07.582" v="64" actId="47"/>
        <pc:sldMkLst>
          <pc:docMk/>
          <pc:sldMk cId="3216018283" sldId="306"/>
        </pc:sldMkLst>
      </pc:sldChg>
      <pc:sldChg chg="del">
        <pc:chgData name="Saini, Arika" userId="cadc5777-602f-4a42-bb92-ec781eb21ca0" providerId="ADAL" clId="{9DD595A5-E04F-4630-A39D-B9A7E0BC07F7}" dt="2021-06-15T12:24:07.582" v="64" actId="47"/>
        <pc:sldMkLst>
          <pc:docMk/>
          <pc:sldMk cId="1918678581" sldId="307"/>
        </pc:sldMkLst>
      </pc:sldChg>
      <pc:sldChg chg="del">
        <pc:chgData name="Saini, Arika" userId="cadc5777-602f-4a42-bb92-ec781eb21ca0" providerId="ADAL" clId="{9DD595A5-E04F-4630-A39D-B9A7E0BC07F7}" dt="2021-06-15T12:24:07.582" v="64" actId="47"/>
        <pc:sldMkLst>
          <pc:docMk/>
          <pc:sldMk cId="3460910545" sldId="308"/>
        </pc:sldMkLst>
      </pc:sldChg>
      <pc:sldChg chg="del">
        <pc:chgData name="Saini, Arika" userId="cadc5777-602f-4a42-bb92-ec781eb21ca0" providerId="ADAL" clId="{9DD595A5-E04F-4630-A39D-B9A7E0BC07F7}" dt="2021-06-15T12:24:07.582" v="64" actId="47"/>
        <pc:sldMkLst>
          <pc:docMk/>
          <pc:sldMk cId="4264048884" sldId="309"/>
        </pc:sldMkLst>
      </pc:sldChg>
      <pc:sldChg chg="del">
        <pc:chgData name="Saini, Arika" userId="cadc5777-602f-4a42-bb92-ec781eb21ca0" providerId="ADAL" clId="{9DD595A5-E04F-4630-A39D-B9A7E0BC07F7}" dt="2021-06-15T12:24:14.546" v="65" actId="47"/>
        <pc:sldMkLst>
          <pc:docMk/>
          <pc:sldMk cId="1476976721" sldId="310"/>
        </pc:sldMkLst>
      </pc:sldChg>
      <pc:sldChg chg="del">
        <pc:chgData name="Saini, Arika" userId="cadc5777-602f-4a42-bb92-ec781eb21ca0" providerId="ADAL" clId="{9DD595A5-E04F-4630-A39D-B9A7E0BC07F7}" dt="2021-06-15T12:24:21.775" v="66" actId="47"/>
        <pc:sldMkLst>
          <pc:docMk/>
          <pc:sldMk cId="3547513901" sldId="312"/>
        </pc:sldMkLst>
      </pc:sldChg>
      <pc:sldChg chg="del">
        <pc:chgData name="Saini, Arika" userId="cadc5777-602f-4a42-bb92-ec781eb21ca0" providerId="ADAL" clId="{9DD595A5-E04F-4630-A39D-B9A7E0BC07F7}" dt="2021-06-15T12:24:21.775" v="66" actId="47"/>
        <pc:sldMkLst>
          <pc:docMk/>
          <pc:sldMk cId="2225374828" sldId="313"/>
        </pc:sldMkLst>
      </pc:sldChg>
      <pc:sldChg chg="del">
        <pc:chgData name="Saini, Arika" userId="cadc5777-602f-4a42-bb92-ec781eb21ca0" providerId="ADAL" clId="{9DD595A5-E04F-4630-A39D-B9A7E0BC07F7}" dt="2021-06-15T14:10:34.124" v="550" actId="47"/>
        <pc:sldMkLst>
          <pc:docMk/>
          <pc:sldMk cId="1907239162" sldId="314"/>
        </pc:sldMkLst>
      </pc:sldChg>
      <pc:sldChg chg="del">
        <pc:chgData name="Saini, Arika" userId="cadc5777-602f-4a42-bb92-ec781eb21ca0" providerId="ADAL" clId="{9DD595A5-E04F-4630-A39D-B9A7E0BC07F7}" dt="2021-06-15T12:24:21.775" v="66" actId="47"/>
        <pc:sldMkLst>
          <pc:docMk/>
          <pc:sldMk cId="1038816546" sldId="315"/>
        </pc:sldMkLst>
      </pc:sldChg>
      <pc:sldChg chg="del">
        <pc:chgData name="Saini, Arika" userId="cadc5777-602f-4a42-bb92-ec781eb21ca0" providerId="ADAL" clId="{9DD595A5-E04F-4630-A39D-B9A7E0BC07F7}" dt="2021-06-15T12:24:21.775" v="66" actId="47"/>
        <pc:sldMkLst>
          <pc:docMk/>
          <pc:sldMk cId="2180107441" sldId="316"/>
        </pc:sldMkLst>
      </pc:sldChg>
      <pc:sldChg chg="addSp delSp modSp add mod setBg">
        <pc:chgData name="Saini, Arika" userId="cadc5777-602f-4a42-bb92-ec781eb21ca0" providerId="ADAL" clId="{9DD595A5-E04F-4630-A39D-B9A7E0BC07F7}" dt="2021-06-27T12:26:15.682" v="2617" actId="207"/>
        <pc:sldMkLst>
          <pc:docMk/>
          <pc:sldMk cId="2775407439" sldId="317"/>
        </pc:sldMkLst>
        <pc:spChg chg="del mod">
          <ac:chgData name="Saini, Arika" userId="cadc5777-602f-4a42-bb92-ec781eb21ca0" providerId="ADAL" clId="{9DD595A5-E04F-4630-A39D-B9A7E0BC07F7}" dt="2021-06-15T12:21:43.260" v="36" actId="478"/>
          <ac:spMkLst>
            <pc:docMk/>
            <pc:sldMk cId="2775407439" sldId="317"/>
            <ac:spMk id="2" creationId="{1F42A809-8CCC-A741-BC78-1D5082E1AB4A}"/>
          </ac:spMkLst>
        </pc:spChg>
        <pc:spChg chg="mod">
          <ac:chgData name="Saini, Arika" userId="cadc5777-602f-4a42-bb92-ec781eb21ca0" providerId="ADAL" clId="{9DD595A5-E04F-4630-A39D-B9A7E0BC07F7}" dt="2021-06-27T12:26:15.682" v="2617" actId="207"/>
          <ac:spMkLst>
            <pc:docMk/>
            <pc:sldMk cId="2775407439" sldId="317"/>
            <ac:spMk id="3" creationId="{6903BDA6-27EA-754E-8279-2A6C8B61D0BD}"/>
          </ac:spMkLst>
        </pc:spChg>
        <pc:spChg chg="add del mod">
          <ac:chgData name="Saini, Arika" userId="cadc5777-602f-4a42-bb92-ec781eb21ca0" providerId="ADAL" clId="{9DD595A5-E04F-4630-A39D-B9A7E0BC07F7}" dt="2021-06-15T12:21:45.257" v="37" actId="478"/>
          <ac:spMkLst>
            <pc:docMk/>
            <pc:sldMk cId="2775407439" sldId="317"/>
            <ac:spMk id="6" creationId="{500490E7-C251-4428-A145-66F6513D0FD5}"/>
          </ac:spMkLst>
        </pc:spChg>
        <pc:spChg chg="add del mod">
          <ac:chgData name="Saini, Arika" userId="cadc5777-602f-4a42-bb92-ec781eb21ca0" providerId="ADAL" clId="{9DD595A5-E04F-4630-A39D-B9A7E0BC07F7}" dt="2021-06-16T06:33:27.739" v="1706" actId="478"/>
          <ac:spMkLst>
            <pc:docMk/>
            <pc:sldMk cId="2775407439" sldId="317"/>
            <ac:spMk id="8" creationId="{08C5949B-4246-4933-AA38-5CA158F6A3A6}"/>
          </ac:spMkLst>
        </pc:spChg>
        <pc:spChg chg="add del mod ord">
          <ac:chgData name="Saini, Arika" userId="cadc5777-602f-4a42-bb92-ec781eb21ca0" providerId="ADAL" clId="{9DD595A5-E04F-4630-A39D-B9A7E0BC07F7}" dt="2021-06-17T09:50:41.203" v="1780" actId="478"/>
          <ac:spMkLst>
            <pc:docMk/>
            <pc:sldMk cId="2775407439" sldId="317"/>
            <ac:spMk id="9" creationId="{09445831-313C-4D02-93BE-BFBD4867A543}"/>
          </ac:spMkLst>
        </pc:spChg>
        <pc:spChg chg="add mod">
          <ac:chgData name="Saini, Arika" userId="cadc5777-602f-4a42-bb92-ec781eb21ca0" providerId="ADAL" clId="{9DD595A5-E04F-4630-A39D-B9A7E0BC07F7}" dt="2021-06-27T12:26:15.682" v="2617" actId="207"/>
          <ac:spMkLst>
            <pc:docMk/>
            <pc:sldMk cId="2775407439" sldId="317"/>
            <ac:spMk id="10" creationId="{D934DBD5-D80D-4B05-8010-66B197C39F05}"/>
          </ac:spMkLst>
        </pc:spChg>
        <pc:spChg chg="mod">
          <ac:chgData name="Saini, Arika" userId="cadc5777-602f-4a42-bb92-ec781eb21ca0" providerId="ADAL" clId="{9DD595A5-E04F-4630-A39D-B9A7E0BC07F7}" dt="2021-06-27T12:26:15.682" v="2617" actId="207"/>
          <ac:spMkLst>
            <pc:docMk/>
            <pc:sldMk cId="2775407439" sldId="317"/>
            <ac:spMk id="11" creationId="{1A4093A8-2E89-A14A-A215-83C57F53FF4E}"/>
          </ac:spMkLst>
        </pc:spChg>
        <pc:spChg chg="add mod">
          <ac:chgData name="Saini, Arika" userId="cadc5777-602f-4a42-bb92-ec781eb21ca0" providerId="ADAL" clId="{9DD595A5-E04F-4630-A39D-B9A7E0BC07F7}" dt="2021-06-27T12:26:15.682" v="2617" actId="207"/>
          <ac:spMkLst>
            <pc:docMk/>
            <pc:sldMk cId="2775407439" sldId="317"/>
            <ac:spMk id="12" creationId="{5F03E435-344B-45E3-ABBA-5CA3E7ADF487}"/>
          </ac:spMkLst>
        </pc:spChg>
        <pc:picChg chg="del">
          <ac:chgData name="Saini, Arika" userId="cadc5777-602f-4a42-bb92-ec781eb21ca0" providerId="ADAL" clId="{9DD595A5-E04F-4630-A39D-B9A7E0BC07F7}" dt="2021-06-27T12:26:00.726" v="2614" actId="478"/>
          <ac:picMkLst>
            <pc:docMk/>
            <pc:sldMk cId="2775407439" sldId="317"/>
            <ac:picMk id="5" creationId="{CF7BA25F-C573-BC40-9B91-F36AD7AFBF4E}"/>
          </ac:picMkLst>
        </pc:picChg>
        <pc:picChg chg="mod">
          <ac:chgData name="Saini, Arika" userId="cadc5777-602f-4a42-bb92-ec781eb21ca0" providerId="ADAL" clId="{9DD595A5-E04F-4630-A39D-B9A7E0BC07F7}" dt="2021-06-27T12:26:15.682" v="2617" actId="207"/>
          <ac:picMkLst>
            <pc:docMk/>
            <pc:sldMk cId="2775407439" sldId="317"/>
            <ac:picMk id="7" creationId="{90563892-B608-EE45-BC5D-25735D19A519}"/>
          </ac:picMkLst>
        </pc:picChg>
        <pc:picChg chg="add del mod ord">
          <ac:chgData name="Saini, Arika" userId="cadc5777-602f-4a42-bb92-ec781eb21ca0" providerId="ADAL" clId="{9DD595A5-E04F-4630-A39D-B9A7E0BC07F7}" dt="2021-06-27T06:14:37.886" v="2535" actId="478"/>
          <ac:picMkLst>
            <pc:docMk/>
            <pc:sldMk cId="2775407439" sldId="317"/>
            <ac:picMk id="8" creationId="{03561FA8-2C8A-4AF7-B10E-EC6962B61913}"/>
          </ac:picMkLst>
        </pc:picChg>
        <pc:picChg chg="add mod">
          <ac:chgData name="Saini, Arika" userId="cadc5777-602f-4a42-bb92-ec781eb21ca0" providerId="ADAL" clId="{9DD595A5-E04F-4630-A39D-B9A7E0BC07F7}" dt="2021-06-27T12:26:15.682" v="2617" actId="207"/>
          <ac:picMkLst>
            <pc:docMk/>
            <pc:sldMk cId="2775407439" sldId="317"/>
            <ac:picMk id="8" creationId="{D89F5582-9441-45FD-8811-2246731F19F1}"/>
          </ac:picMkLst>
        </pc:picChg>
      </pc:sldChg>
      <pc:sldChg chg="addSp delSp modSp add mod setBg">
        <pc:chgData name="Saini, Arika" userId="cadc5777-602f-4a42-bb92-ec781eb21ca0" providerId="ADAL" clId="{9DD595A5-E04F-4630-A39D-B9A7E0BC07F7}" dt="2021-06-27T12:27:51.022" v="2636" actId="207"/>
        <pc:sldMkLst>
          <pc:docMk/>
          <pc:sldMk cId="405337728" sldId="318"/>
        </pc:sldMkLst>
        <pc:spChg chg="mod">
          <ac:chgData name="Saini, Arika" userId="cadc5777-602f-4a42-bb92-ec781eb21ca0" providerId="ADAL" clId="{9DD595A5-E04F-4630-A39D-B9A7E0BC07F7}" dt="2021-06-27T12:27:51.022" v="2636" actId="207"/>
          <ac:spMkLst>
            <pc:docMk/>
            <pc:sldMk cId="405337728" sldId="318"/>
            <ac:spMk id="3" creationId="{6903BDA6-27EA-754E-8279-2A6C8B61D0BD}"/>
          </ac:spMkLst>
        </pc:spChg>
        <pc:spChg chg="del mod">
          <ac:chgData name="Saini, Arika" userId="cadc5777-602f-4a42-bb92-ec781eb21ca0" providerId="ADAL" clId="{9DD595A5-E04F-4630-A39D-B9A7E0BC07F7}" dt="2021-06-16T06:36:22.605" v="1749" actId="478"/>
          <ac:spMkLst>
            <pc:docMk/>
            <pc:sldMk cId="405337728" sldId="318"/>
            <ac:spMk id="8" creationId="{08C5949B-4246-4933-AA38-5CA158F6A3A6}"/>
          </ac:spMkLst>
        </pc:spChg>
        <pc:spChg chg="add del mod ord">
          <ac:chgData name="Saini, Arika" userId="cadc5777-602f-4a42-bb92-ec781eb21ca0" providerId="ADAL" clId="{9DD595A5-E04F-4630-A39D-B9A7E0BC07F7}" dt="2021-06-17T09:51:08.939" v="1783" actId="478"/>
          <ac:spMkLst>
            <pc:docMk/>
            <pc:sldMk cId="405337728" sldId="318"/>
            <ac:spMk id="9" creationId="{E96CB194-FD0D-4506-84D8-7CB57BCB7348}"/>
          </ac:spMkLst>
        </pc:spChg>
        <pc:spChg chg="add mod">
          <ac:chgData name="Saini, Arika" userId="cadc5777-602f-4a42-bb92-ec781eb21ca0" providerId="ADAL" clId="{9DD595A5-E04F-4630-A39D-B9A7E0BC07F7}" dt="2021-06-27T12:27:51.022" v="2636" actId="207"/>
          <ac:spMkLst>
            <pc:docMk/>
            <pc:sldMk cId="405337728" sldId="318"/>
            <ac:spMk id="10" creationId="{B9F5BA79-FFBA-4A56-896D-8498A43A9ED8}"/>
          </ac:spMkLst>
        </pc:spChg>
        <pc:spChg chg="mod">
          <ac:chgData name="Saini, Arika" userId="cadc5777-602f-4a42-bb92-ec781eb21ca0" providerId="ADAL" clId="{9DD595A5-E04F-4630-A39D-B9A7E0BC07F7}" dt="2021-06-27T12:27:51.022" v="2636" actId="207"/>
          <ac:spMkLst>
            <pc:docMk/>
            <pc:sldMk cId="405337728" sldId="318"/>
            <ac:spMk id="11" creationId="{1A4093A8-2E89-A14A-A215-83C57F53FF4E}"/>
          </ac:spMkLst>
        </pc:spChg>
        <pc:spChg chg="add mod">
          <ac:chgData name="Saini, Arika" userId="cadc5777-602f-4a42-bb92-ec781eb21ca0" providerId="ADAL" clId="{9DD595A5-E04F-4630-A39D-B9A7E0BC07F7}" dt="2021-06-27T12:27:51.022" v="2636" actId="207"/>
          <ac:spMkLst>
            <pc:docMk/>
            <pc:sldMk cId="405337728" sldId="318"/>
            <ac:spMk id="12" creationId="{7157C26C-6268-48BF-B223-91FA3B66199B}"/>
          </ac:spMkLst>
        </pc:spChg>
        <pc:picChg chg="del">
          <ac:chgData name="Saini, Arika" userId="cadc5777-602f-4a42-bb92-ec781eb21ca0" providerId="ADAL" clId="{9DD595A5-E04F-4630-A39D-B9A7E0BC07F7}" dt="2021-06-27T12:27:48.851" v="2634" actId="478"/>
          <ac:picMkLst>
            <pc:docMk/>
            <pc:sldMk cId="405337728" sldId="318"/>
            <ac:picMk id="5" creationId="{CF7BA25F-C573-BC40-9B91-F36AD7AFBF4E}"/>
          </ac:picMkLst>
        </pc:picChg>
        <pc:picChg chg="mod">
          <ac:chgData name="Saini, Arika" userId="cadc5777-602f-4a42-bb92-ec781eb21ca0" providerId="ADAL" clId="{9DD595A5-E04F-4630-A39D-B9A7E0BC07F7}" dt="2021-06-27T12:27:51.022" v="2636" actId="207"/>
          <ac:picMkLst>
            <pc:docMk/>
            <pc:sldMk cId="405337728" sldId="318"/>
            <ac:picMk id="7" creationId="{90563892-B608-EE45-BC5D-25735D19A519}"/>
          </ac:picMkLst>
        </pc:picChg>
        <pc:picChg chg="add mod">
          <ac:chgData name="Saini, Arika" userId="cadc5777-602f-4a42-bb92-ec781eb21ca0" providerId="ADAL" clId="{9DD595A5-E04F-4630-A39D-B9A7E0BC07F7}" dt="2021-06-27T12:27:51.022" v="2636" actId="207"/>
          <ac:picMkLst>
            <pc:docMk/>
            <pc:sldMk cId="405337728" sldId="318"/>
            <ac:picMk id="8" creationId="{FBA6E49A-6095-401E-AF2A-F72221EDB6E4}"/>
          </ac:picMkLst>
        </pc:picChg>
      </pc:sldChg>
      <pc:sldChg chg="modSp add del mod setBg">
        <pc:chgData name="Saini, Arika" userId="cadc5777-602f-4a42-bb92-ec781eb21ca0" providerId="ADAL" clId="{9DD595A5-E04F-4630-A39D-B9A7E0BC07F7}" dt="2021-06-15T13:05:31.386" v="321" actId="47"/>
        <pc:sldMkLst>
          <pc:docMk/>
          <pc:sldMk cId="2387981561" sldId="319"/>
        </pc:sldMkLst>
        <pc:spChg chg="mod">
          <ac:chgData name="Saini, Arika" userId="cadc5777-602f-4a42-bb92-ec781eb21ca0" providerId="ADAL" clId="{9DD595A5-E04F-4630-A39D-B9A7E0BC07F7}" dt="2021-06-15T12:36:44.914" v="143" actId="6549"/>
          <ac:spMkLst>
            <pc:docMk/>
            <pc:sldMk cId="2387981561" sldId="319"/>
            <ac:spMk id="5" creationId="{8F4E44AD-AF24-C74A-8524-2A218E7D73A2}"/>
          </ac:spMkLst>
        </pc:spChg>
        <pc:spChg chg="mod">
          <ac:chgData name="Saini, Arika" userId="cadc5777-602f-4a42-bb92-ec781eb21ca0" providerId="ADAL" clId="{9DD595A5-E04F-4630-A39D-B9A7E0BC07F7}" dt="2021-06-15T12:34:08.190" v="123"/>
          <ac:spMkLst>
            <pc:docMk/>
            <pc:sldMk cId="2387981561" sldId="319"/>
            <ac:spMk id="6" creationId="{50180E02-B0CC-B647-B48F-CBF0F98503A6}"/>
          </ac:spMkLst>
        </pc:spChg>
      </pc:sldChg>
      <pc:sldChg chg="addSp delSp modSp add mod setBg">
        <pc:chgData name="Saini, Arika" userId="cadc5777-602f-4a42-bb92-ec781eb21ca0" providerId="ADAL" clId="{9DD595A5-E04F-4630-A39D-B9A7E0BC07F7}" dt="2021-06-24T15:03:37.219" v="2394" actId="20577"/>
        <pc:sldMkLst>
          <pc:docMk/>
          <pc:sldMk cId="1281523701" sldId="320"/>
        </pc:sldMkLst>
        <pc:spChg chg="mod">
          <ac:chgData name="Saini, Arika" userId="cadc5777-602f-4a42-bb92-ec781eb21ca0" providerId="ADAL" clId="{9DD595A5-E04F-4630-A39D-B9A7E0BC07F7}" dt="2021-06-15T12:36:53.257" v="144"/>
          <ac:spMkLst>
            <pc:docMk/>
            <pc:sldMk cId="1281523701" sldId="320"/>
            <ac:spMk id="5" creationId="{8F4E44AD-AF24-C74A-8524-2A218E7D73A2}"/>
          </ac:spMkLst>
        </pc:spChg>
        <pc:spChg chg="mod">
          <ac:chgData name="Saini, Arika" userId="cadc5777-602f-4a42-bb92-ec781eb21ca0" providerId="ADAL" clId="{9DD595A5-E04F-4630-A39D-B9A7E0BC07F7}" dt="2021-06-24T15:03:37.219" v="2394" actId="20577"/>
          <ac:spMkLst>
            <pc:docMk/>
            <pc:sldMk cId="1281523701" sldId="320"/>
            <ac:spMk id="6" creationId="{50180E02-B0CC-B647-B48F-CBF0F98503A6}"/>
          </ac:spMkLst>
        </pc:spChg>
        <pc:picChg chg="add del mod">
          <ac:chgData name="Saini, Arika" userId="cadc5777-602f-4a42-bb92-ec781eb21ca0" providerId="ADAL" clId="{9DD595A5-E04F-4630-A39D-B9A7E0BC07F7}" dt="2021-06-15T15:16:47.092" v="1588" actId="21"/>
          <ac:picMkLst>
            <pc:docMk/>
            <pc:sldMk cId="1281523701" sldId="320"/>
            <ac:picMk id="7" creationId="{1B9E95B2-8201-46F0-9C79-754F735500D0}"/>
          </ac:picMkLst>
        </pc:picChg>
      </pc:sldChg>
      <pc:sldChg chg="addSp delSp modSp add mod setBg">
        <pc:chgData name="Saini, Arika" userId="cadc5777-602f-4a42-bb92-ec781eb21ca0" providerId="ADAL" clId="{9DD595A5-E04F-4630-A39D-B9A7E0BC07F7}" dt="2021-06-27T12:28:52.962" v="2637" actId="14100"/>
        <pc:sldMkLst>
          <pc:docMk/>
          <pc:sldMk cId="1849909913" sldId="321"/>
        </pc:sldMkLst>
        <pc:spChg chg="add mod">
          <ac:chgData name="Saini, Arika" userId="cadc5777-602f-4a42-bb92-ec781eb21ca0" providerId="ADAL" clId="{9DD595A5-E04F-4630-A39D-B9A7E0BC07F7}" dt="2021-06-24T14:37:45.315" v="2111" actId="1035"/>
          <ac:spMkLst>
            <pc:docMk/>
            <pc:sldMk cId="1849909913" sldId="321"/>
            <ac:spMk id="2" creationId="{F3F47DE4-8C83-448A-AEAC-5F8F6C0FBB50}"/>
          </ac:spMkLst>
        </pc:spChg>
        <pc:spChg chg="mod">
          <ac:chgData name="Saini, Arika" userId="cadc5777-602f-4a42-bb92-ec781eb21ca0" providerId="ADAL" clId="{9DD595A5-E04F-4630-A39D-B9A7E0BC07F7}" dt="2021-06-15T12:37:02.700" v="146" actId="27636"/>
          <ac:spMkLst>
            <pc:docMk/>
            <pc:sldMk cId="1849909913" sldId="321"/>
            <ac:spMk id="5" creationId="{8F4E44AD-AF24-C74A-8524-2A218E7D73A2}"/>
          </ac:spMkLst>
        </pc:spChg>
        <pc:spChg chg="mod">
          <ac:chgData name="Saini, Arika" userId="cadc5777-602f-4a42-bb92-ec781eb21ca0" providerId="ADAL" clId="{9DD595A5-E04F-4630-A39D-B9A7E0BC07F7}" dt="2021-06-27T12:28:52.962" v="2637" actId="14100"/>
          <ac:spMkLst>
            <pc:docMk/>
            <pc:sldMk cId="1849909913" sldId="321"/>
            <ac:spMk id="6" creationId="{50180E02-B0CC-B647-B48F-CBF0F98503A6}"/>
          </ac:spMkLst>
        </pc:spChg>
        <pc:picChg chg="add del mod">
          <ac:chgData name="Saini, Arika" userId="cadc5777-602f-4a42-bb92-ec781eb21ca0" providerId="ADAL" clId="{9DD595A5-E04F-4630-A39D-B9A7E0BC07F7}" dt="2021-06-15T15:17:03.037" v="1593" actId="21"/>
          <ac:picMkLst>
            <pc:docMk/>
            <pc:sldMk cId="1849909913" sldId="321"/>
            <ac:picMk id="7" creationId="{EC5618A9-8F38-44DD-8288-25267ACA28FE}"/>
          </ac:picMkLst>
        </pc:picChg>
      </pc:sldChg>
      <pc:sldChg chg="addSp delSp modSp add mod setBg">
        <pc:chgData name="Saini, Arika" userId="cadc5777-602f-4a42-bb92-ec781eb21ca0" providerId="ADAL" clId="{9DD595A5-E04F-4630-A39D-B9A7E0BC07F7}" dt="2021-06-27T12:28:59.722" v="2638" actId="20577"/>
        <pc:sldMkLst>
          <pc:docMk/>
          <pc:sldMk cId="3210829551" sldId="322"/>
        </pc:sldMkLst>
        <pc:spChg chg="add del mod">
          <ac:chgData name="Saini, Arika" userId="cadc5777-602f-4a42-bb92-ec781eb21ca0" providerId="ADAL" clId="{9DD595A5-E04F-4630-A39D-B9A7E0BC07F7}" dt="2021-06-15T15:08:06.356" v="1465"/>
          <ac:spMkLst>
            <pc:docMk/>
            <pc:sldMk cId="3210829551" sldId="322"/>
            <ac:spMk id="3" creationId="{6D8472D7-50D3-4EAE-85EC-68A029DB1D08}"/>
          </ac:spMkLst>
        </pc:spChg>
        <pc:spChg chg="add del mod">
          <ac:chgData name="Saini, Arika" userId="cadc5777-602f-4a42-bb92-ec781eb21ca0" providerId="ADAL" clId="{9DD595A5-E04F-4630-A39D-B9A7E0BC07F7}" dt="2021-06-15T15:08:06.356" v="1465"/>
          <ac:spMkLst>
            <pc:docMk/>
            <pc:sldMk cId="3210829551" sldId="322"/>
            <ac:spMk id="4" creationId="{85A6510A-9C04-4E47-A159-C19BB7FF491F}"/>
          </ac:spMkLst>
        </pc:spChg>
        <pc:spChg chg="mod">
          <ac:chgData name="Saini, Arika" userId="cadc5777-602f-4a42-bb92-ec781eb21ca0" providerId="ADAL" clId="{9DD595A5-E04F-4630-A39D-B9A7E0BC07F7}" dt="2021-06-15T15:08:19.134" v="1471" actId="27636"/>
          <ac:spMkLst>
            <pc:docMk/>
            <pc:sldMk cId="3210829551" sldId="322"/>
            <ac:spMk id="5" creationId="{8F4E44AD-AF24-C74A-8524-2A218E7D73A2}"/>
          </ac:spMkLst>
        </pc:spChg>
        <pc:spChg chg="mod">
          <ac:chgData name="Saini, Arika" userId="cadc5777-602f-4a42-bb92-ec781eb21ca0" providerId="ADAL" clId="{9DD595A5-E04F-4630-A39D-B9A7E0BC07F7}" dt="2021-06-27T12:28:59.722" v="2638" actId="20577"/>
          <ac:spMkLst>
            <pc:docMk/>
            <pc:sldMk cId="3210829551" sldId="322"/>
            <ac:spMk id="6" creationId="{50180E02-B0CC-B647-B48F-CBF0F98503A6}"/>
          </ac:spMkLst>
        </pc:spChg>
        <pc:spChg chg="add mod">
          <ac:chgData name="Saini, Arika" userId="cadc5777-602f-4a42-bb92-ec781eb21ca0" providerId="ADAL" clId="{9DD595A5-E04F-4630-A39D-B9A7E0BC07F7}" dt="2021-06-15T15:09:03.980" v="1489" actId="17032"/>
          <ac:spMkLst>
            <pc:docMk/>
            <pc:sldMk cId="3210829551" sldId="322"/>
            <ac:spMk id="7" creationId="{E989FE31-1BDE-43EC-A0EA-AE8AE2BAC523}"/>
          </ac:spMkLst>
        </pc:spChg>
        <pc:spChg chg="add mod">
          <ac:chgData name="Saini, Arika" userId="cadc5777-602f-4a42-bb92-ec781eb21ca0" providerId="ADAL" clId="{9DD595A5-E04F-4630-A39D-B9A7E0BC07F7}" dt="2021-06-15T15:09:26.108" v="1490" actId="13822"/>
          <ac:spMkLst>
            <pc:docMk/>
            <pc:sldMk cId="3210829551" sldId="322"/>
            <ac:spMk id="8" creationId="{4B899D13-E171-450D-BAB6-F97F8239BF4B}"/>
          </ac:spMkLst>
        </pc:spChg>
        <pc:spChg chg="add mod">
          <ac:chgData name="Saini, Arika" userId="cadc5777-602f-4a42-bb92-ec781eb21ca0" providerId="ADAL" clId="{9DD595A5-E04F-4630-A39D-B9A7E0BC07F7}" dt="2021-06-15T15:09:38.280" v="1493" actId="108"/>
          <ac:spMkLst>
            <pc:docMk/>
            <pc:sldMk cId="3210829551" sldId="322"/>
            <ac:spMk id="9" creationId="{FC6AA873-22DE-45AF-AADA-A30370D35A07}"/>
          </ac:spMkLst>
        </pc:spChg>
        <pc:spChg chg="add mod">
          <ac:chgData name="Saini, Arika" userId="cadc5777-602f-4a42-bb92-ec781eb21ca0" providerId="ADAL" clId="{9DD595A5-E04F-4630-A39D-B9A7E0BC07F7}" dt="2021-06-15T15:09:32.888" v="1491" actId="108"/>
          <ac:spMkLst>
            <pc:docMk/>
            <pc:sldMk cId="3210829551" sldId="322"/>
            <ac:spMk id="10" creationId="{845F0C04-ABBC-4B13-BE74-C7EC10AC4005}"/>
          </ac:spMkLst>
        </pc:spChg>
        <pc:spChg chg="add mod">
          <ac:chgData name="Saini, Arika" userId="cadc5777-602f-4a42-bb92-ec781eb21ca0" providerId="ADAL" clId="{9DD595A5-E04F-4630-A39D-B9A7E0BC07F7}" dt="2021-06-15T15:09:38.909" v="1494" actId="108"/>
          <ac:spMkLst>
            <pc:docMk/>
            <pc:sldMk cId="3210829551" sldId="322"/>
            <ac:spMk id="11" creationId="{D0DF73C0-0873-4D1C-B9CC-B9C8F6F028EF}"/>
          </ac:spMkLst>
        </pc:spChg>
        <pc:spChg chg="add mod">
          <ac:chgData name="Saini, Arika" userId="cadc5777-602f-4a42-bb92-ec781eb21ca0" providerId="ADAL" clId="{9DD595A5-E04F-4630-A39D-B9A7E0BC07F7}" dt="2021-06-15T15:09:35.165" v="1492" actId="108"/>
          <ac:spMkLst>
            <pc:docMk/>
            <pc:sldMk cId="3210829551" sldId="322"/>
            <ac:spMk id="12" creationId="{12640CB4-9452-4237-AFA9-CD1E90D855C1}"/>
          </ac:spMkLst>
        </pc:spChg>
        <pc:spChg chg="add del mod">
          <ac:chgData name="Saini, Arika" userId="cadc5777-602f-4a42-bb92-ec781eb21ca0" providerId="ADAL" clId="{9DD595A5-E04F-4630-A39D-B9A7E0BC07F7}" dt="2021-06-15T15:08:06.356" v="1465"/>
          <ac:spMkLst>
            <pc:docMk/>
            <pc:sldMk cId="3210829551" sldId="322"/>
            <ac:spMk id="13" creationId="{5EF93D7F-E5DE-404D-B989-62BDAAAC457B}"/>
          </ac:spMkLst>
        </pc:spChg>
        <pc:spChg chg="add del mod">
          <ac:chgData name="Saini, Arika" userId="cadc5777-602f-4a42-bb92-ec781eb21ca0" providerId="ADAL" clId="{9DD595A5-E04F-4630-A39D-B9A7E0BC07F7}" dt="2021-06-15T15:08:19.087" v="1470"/>
          <ac:spMkLst>
            <pc:docMk/>
            <pc:sldMk cId="3210829551" sldId="322"/>
            <ac:spMk id="14" creationId="{7D82712A-907A-4849-9127-872F291C905A}"/>
          </ac:spMkLst>
        </pc:spChg>
        <pc:spChg chg="add del mod">
          <ac:chgData name="Saini, Arika" userId="cadc5777-602f-4a42-bb92-ec781eb21ca0" providerId="ADAL" clId="{9DD595A5-E04F-4630-A39D-B9A7E0BC07F7}" dt="2021-06-15T15:08:19.087" v="1470"/>
          <ac:spMkLst>
            <pc:docMk/>
            <pc:sldMk cId="3210829551" sldId="322"/>
            <ac:spMk id="15" creationId="{1C0ACC1F-D31B-4707-BF7E-671C337400EC}"/>
          </ac:spMkLst>
        </pc:spChg>
        <pc:spChg chg="mod">
          <ac:chgData name="Saini, Arika" userId="cadc5777-602f-4a42-bb92-ec781eb21ca0" providerId="ADAL" clId="{9DD595A5-E04F-4630-A39D-B9A7E0BC07F7}" dt="2021-06-15T15:08:19.087" v="1470"/>
          <ac:spMkLst>
            <pc:docMk/>
            <pc:sldMk cId="3210829551" sldId="322"/>
            <ac:spMk id="16" creationId="{73EBD3A4-EB2B-4C00-B57E-B3F79B1E6645}"/>
          </ac:spMkLst>
        </pc:spChg>
        <pc:spChg chg="add del mod">
          <ac:chgData name="Saini, Arika" userId="cadc5777-602f-4a42-bb92-ec781eb21ca0" providerId="ADAL" clId="{9DD595A5-E04F-4630-A39D-B9A7E0BC07F7}" dt="2021-06-15T15:08:19.087" v="1470"/>
          <ac:spMkLst>
            <pc:docMk/>
            <pc:sldMk cId="3210829551" sldId="322"/>
            <ac:spMk id="17" creationId="{284A107B-F5F3-431C-9DE7-74BD6AAAB26B}"/>
          </ac:spMkLst>
        </pc:spChg>
        <pc:picChg chg="add del">
          <ac:chgData name="Saini, Arika" userId="cadc5777-602f-4a42-bb92-ec781eb21ca0" providerId="ADAL" clId="{9DD595A5-E04F-4630-A39D-B9A7E0BC07F7}" dt="2021-06-15T12:35:46.307" v="132"/>
          <ac:picMkLst>
            <pc:docMk/>
            <pc:sldMk cId="3210829551" sldId="322"/>
            <ac:picMk id="2" creationId="{C840C98D-C801-4626-A457-CD09CB96BB54}"/>
          </ac:picMkLst>
        </pc:picChg>
      </pc:sldChg>
      <pc:sldChg chg="addSp delSp modSp add mod setBg">
        <pc:chgData name="Saini, Arika" userId="cadc5777-602f-4a42-bb92-ec781eb21ca0" providerId="ADAL" clId="{9DD595A5-E04F-4630-A39D-B9A7E0BC07F7}" dt="2021-06-27T12:27:24.502" v="2628"/>
        <pc:sldMkLst>
          <pc:docMk/>
          <pc:sldMk cId="2231385912" sldId="323"/>
        </pc:sldMkLst>
        <pc:spChg chg="mod">
          <ac:chgData name="Saini, Arika" userId="cadc5777-602f-4a42-bb92-ec781eb21ca0" providerId="ADAL" clId="{9DD595A5-E04F-4630-A39D-B9A7E0BC07F7}" dt="2021-06-27T12:27:09.241" v="2622" actId="207"/>
          <ac:spMkLst>
            <pc:docMk/>
            <pc:sldMk cId="2231385912" sldId="323"/>
            <ac:spMk id="3" creationId="{6903BDA6-27EA-754E-8279-2A6C8B61D0BD}"/>
          </ac:spMkLst>
        </pc:spChg>
        <pc:spChg chg="del mod">
          <ac:chgData name="Saini, Arika" userId="cadc5777-602f-4a42-bb92-ec781eb21ca0" providerId="ADAL" clId="{9DD595A5-E04F-4630-A39D-B9A7E0BC07F7}" dt="2021-06-16T06:34:43.900" v="1738" actId="478"/>
          <ac:spMkLst>
            <pc:docMk/>
            <pc:sldMk cId="2231385912" sldId="323"/>
            <ac:spMk id="8" creationId="{08C5949B-4246-4933-AA38-5CA158F6A3A6}"/>
          </ac:spMkLst>
        </pc:spChg>
        <pc:spChg chg="add del mod">
          <ac:chgData name="Saini, Arika" userId="cadc5777-602f-4a42-bb92-ec781eb21ca0" providerId="ADAL" clId="{9DD595A5-E04F-4630-A39D-B9A7E0BC07F7}" dt="2021-06-27T12:27:12.812" v="2625"/>
          <ac:spMkLst>
            <pc:docMk/>
            <pc:sldMk cId="2231385912" sldId="323"/>
            <ac:spMk id="8" creationId="{419543CD-A8F8-42E2-B530-BF7F5B6F7F09}"/>
          </ac:spMkLst>
        </pc:spChg>
        <pc:spChg chg="add del mod ord">
          <ac:chgData name="Saini, Arika" userId="cadc5777-602f-4a42-bb92-ec781eb21ca0" providerId="ADAL" clId="{9DD595A5-E04F-4630-A39D-B9A7E0BC07F7}" dt="2021-06-17T09:50:53.263" v="1781" actId="478"/>
          <ac:spMkLst>
            <pc:docMk/>
            <pc:sldMk cId="2231385912" sldId="323"/>
            <ac:spMk id="9" creationId="{55F25D5B-CA3F-478D-AAFA-0928A663EBAE}"/>
          </ac:spMkLst>
        </pc:spChg>
        <pc:spChg chg="add mod">
          <ac:chgData name="Saini, Arika" userId="cadc5777-602f-4a42-bb92-ec781eb21ca0" providerId="ADAL" clId="{9DD595A5-E04F-4630-A39D-B9A7E0BC07F7}" dt="2021-06-27T12:27:09.241" v="2622" actId="207"/>
          <ac:spMkLst>
            <pc:docMk/>
            <pc:sldMk cId="2231385912" sldId="323"/>
            <ac:spMk id="10" creationId="{A0E9A6B3-1705-4E57-9497-1A7BD0E55BDE}"/>
          </ac:spMkLst>
        </pc:spChg>
        <pc:spChg chg="mod">
          <ac:chgData name="Saini, Arika" userId="cadc5777-602f-4a42-bb92-ec781eb21ca0" providerId="ADAL" clId="{9DD595A5-E04F-4630-A39D-B9A7E0BC07F7}" dt="2021-06-27T12:27:09.241" v="2622" actId="207"/>
          <ac:spMkLst>
            <pc:docMk/>
            <pc:sldMk cId="2231385912" sldId="323"/>
            <ac:spMk id="11" creationId="{1A4093A8-2E89-A14A-A215-83C57F53FF4E}"/>
          </ac:spMkLst>
        </pc:spChg>
        <pc:spChg chg="add mod">
          <ac:chgData name="Saini, Arika" userId="cadc5777-602f-4a42-bb92-ec781eb21ca0" providerId="ADAL" clId="{9DD595A5-E04F-4630-A39D-B9A7E0BC07F7}" dt="2021-06-27T12:27:09.241" v="2622" actId="207"/>
          <ac:spMkLst>
            <pc:docMk/>
            <pc:sldMk cId="2231385912" sldId="323"/>
            <ac:spMk id="12" creationId="{76700237-2298-4D66-B561-502055FC7B40}"/>
          </ac:spMkLst>
        </pc:spChg>
        <pc:picChg chg="add del mod">
          <ac:chgData name="Saini, Arika" userId="cadc5777-602f-4a42-bb92-ec781eb21ca0" providerId="ADAL" clId="{9DD595A5-E04F-4630-A39D-B9A7E0BC07F7}" dt="2021-06-27T12:27:19.212" v="2627" actId="478"/>
          <ac:picMkLst>
            <pc:docMk/>
            <pc:sldMk cId="2231385912" sldId="323"/>
            <ac:picMk id="5" creationId="{CF7BA25F-C573-BC40-9B91-F36AD7AFBF4E}"/>
          </ac:picMkLst>
        </pc:picChg>
        <pc:picChg chg="mod">
          <ac:chgData name="Saini, Arika" userId="cadc5777-602f-4a42-bb92-ec781eb21ca0" providerId="ADAL" clId="{9DD595A5-E04F-4630-A39D-B9A7E0BC07F7}" dt="2021-06-27T12:27:09.241" v="2622" actId="207"/>
          <ac:picMkLst>
            <pc:docMk/>
            <pc:sldMk cId="2231385912" sldId="323"/>
            <ac:picMk id="7" creationId="{90563892-B608-EE45-BC5D-25735D19A519}"/>
          </ac:picMkLst>
        </pc:picChg>
        <pc:picChg chg="add mod">
          <ac:chgData name="Saini, Arika" userId="cadc5777-602f-4a42-bb92-ec781eb21ca0" providerId="ADAL" clId="{9DD595A5-E04F-4630-A39D-B9A7E0BC07F7}" dt="2021-06-27T12:27:24.502" v="2628"/>
          <ac:picMkLst>
            <pc:docMk/>
            <pc:sldMk cId="2231385912" sldId="323"/>
            <ac:picMk id="9" creationId="{A0A3723B-0A5A-4F5D-8F39-A597B1181B27}"/>
          </ac:picMkLst>
        </pc:picChg>
      </pc:sldChg>
      <pc:sldChg chg="addSp delSp modSp add mod setBg">
        <pc:chgData name="Saini, Arika" userId="cadc5777-602f-4a42-bb92-ec781eb21ca0" providerId="ADAL" clId="{9DD595A5-E04F-4630-A39D-B9A7E0BC07F7}" dt="2021-06-27T06:40:16.700" v="2547" actId="2711"/>
        <pc:sldMkLst>
          <pc:docMk/>
          <pc:sldMk cId="594830973" sldId="324"/>
        </pc:sldMkLst>
        <pc:spChg chg="add mod ord">
          <ac:chgData name="Saini, Arika" userId="cadc5777-602f-4a42-bb92-ec781eb21ca0" providerId="ADAL" clId="{9DD595A5-E04F-4630-A39D-B9A7E0BC07F7}" dt="2021-06-24T14:59:56.832" v="2346" actId="1037"/>
          <ac:spMkLst>
            <pc:docMk/>
            <pc:sldMk cId="594830973" sldId="324"/>
            <ac:spMk id="4" creationId="{5DC12303-7A23-4E05-83AC-F0DE3C4CDE0D}"/>
          </ac:spMkLst>
        </pc:spChg>
        <pc:spChg chg="mod">
          <ac:chgData name="Saini, Arika" userId="cadc5777-602f-4a42-bb92-ec781eb21ca0" providerId="ADAL" clId="{9DD595A5-E04F-4630-A39D-B9A7E0BC07F7}" dt="2021-06-24T14:52:06.798" v="2256"/>
          <ac:spMkLst>
            <pc:docMk/>
            <pc:sldMk cId="594830973" sldId="324"/>
            <ac:spMk id="5" creationId="{8F4E44AD-AF24-C74A-8524-2A218E7D73A2}"/>
          </ac:spMkLst>
        </pc:spChg>
        <pc:spChg chg="del mod ord">
          <ac:chgData name="Saini, Arika" userId="cadc5777-602f-4a42-bb92-ec781eb21ca0" providerId="ADAL" clId="{9DD595A5-E04F-4630-A39D-B9A7E0BC07F7}" dt="2021-06-24T14:59:06.956" v="2320" actId="478"/>
          <ac:spMkLst>
            <pc:docMk/>
            <pc:sldMk cId="594830973" sldId="324"/>
            <ac:spMk id="6" creationId="{50180E02-B0CC-B647-B48F-CBF0F98503A6}"/>
          </ac:spMkLst>
        </pc:spChg>
        <pc:spChg chg="add del mod">
          <ac:chgData name="Saini, Arika" userId="cadc5777-602f-4a42-bb92-ec781eb21ca0" providerId="ADAL" clId="{9DD595A5-E04F-4630-A39D-B9A7E0BC07F7}" dt="2021-06-24T14:51:56.479" v="2254"/>
          <ac:spMkLst>
            <pc:docMk/>
            <pc:sldMk cId="594830973" sldId="324"/>
            <ac:spMk id="7" creationId="{CDF26D89-E051-4B1D-8E52-4643E89C0886}"/>
          </ac:spMkLst>
        </pc:spChg>
        <pc:spChg chg="add mod ord">
          <ac:chgData name="Saini, Arika" userId="cadc5777-602f-4a42-bb92-ec781eb21ca0" providerId="ADAL" clId="{9DD595A5-E04F-4630-A39D-B9A7E0BC07F7}" dt="2021-06-24T14:59:56.832" v="2346" actId="1037"/>
          <ac:spMkLst>
            <pc:docMk/>
            <pc:sldMk cId="594830973" sldId="324"/>
            <ac:spMk id="8" creationId="{34703075-6E2A-41F7-9521-1F5D94E76E95}"/>
          </ac:spMkLst>
        </pc:spChg>
        <pc:spChg chg="add del mod">
          <ac:chgData name="Saini, Arika" userId="cadc5777-602f-4a42-bb92-ec781eb21ca0" providerId="ADAL" clId="{9DD595A5-E04F-4630-A39D-B9A7E0BC07F7}" dt="2021-06-24T14:51:56.479" v="2254"/>
          <ac:spMkLst>
            <pc:docMk/>
            <pc:sldMk cId="594830973" sldId="324"/>
            <ac:spMk id="9" creationId="{BB354E24-F881-402D-B09D-1BAA51646E25}"/>
          </ac:spMkLst>
        </pc:spChg>
        <pc:spChg chg="add del mod">
          <ac:chgData name="Saini, Arika" userId="cadc5777-602f-4a42-bb92-ec781eb21ca0" providerId="ADAL" clId="{9DD595A5-E04F-4630-A39D-B9A7E0BC07F7}" dt="2021-06-24T14:51:56.479" v="2254"/>
          <ac:spMkLst>
            <pc:docMk/>
            <pc:sldMk cId="594830973" sldId="324"/>
            <ac:spMk id="10" creationId="{BB897789-90D5-488A-9B05-70A4CB207BA9}"/>
          </ac:spMkLst>
        </pc:spChg>
        <pc:spChg chg="add del mod">
          <ac:chgData name="Saini, Arika" userId="cadc5777-602f-4a42-bb92-ec781eb21ca0" providerId="ADAL" clId="{9DD595A5-E04F-4630-A39D-B9A7E0BC07F7}" dt="2021-06-24T14:52:06.798" v="2256"/>
          <ac:spMkLst>
            <pc:docMk/>
            <pc:sldMk cId="594830973" sldId="324"/>
            <ac:spMk id="11" creationId="{ABCB05C0-AD63-4C5E-90CD-5668E9AC7CBC}"/>
          </ac:spMkLst>
        </pc:spChg>
        <pc:spChg chg="add del mod">
          <ac:chgData name="Saini, Arika" userId="cadc5777-602f-4a42-bb92-ec781eb21ca0" providerId="ADAL" clId="{9DD595A5-E04F-4630-A39D-B9A7E0BC07F7}" dt="2021-06-24T14:52:06.798" v="2256"/>
          <ac:spMkLst>
            <pc:docMk/>
            <pc:sldMk cId="594830973" sldId="324"/>
            <ac:spMk id="12" creationId="{18A62018-C852-46F0-8280-D8A0AF4B99F9}"/>
          </ac:spMkLst>
        </pc:spChg>
        <pc:spChg chg="add del mod">
          <ac:chgData name="Saini, Arika" userId="cadc5777-602f-4a42-bb92-ec781eb21ca0" providerId="ADAL" clId="{9DD595A5-E04F-4630-A39D-B9A7E0BC07F7}" dt="2021-06-24T14:52:06.798" v="2256"/>
          <ac:spMkLst>
            <pc:docMk/>
            <pc:sldMk cId="594830973" sldId="324"/>
            <ac:spMk id="13" creationId="{620CBA52-53A2-4B36-BB9B-E4629BBCC108}"/>
          </ac:spMkLst>
        </pc:spChg>
        <pc:spChg chg="add mod ord">
          <ac:chgData name="Saini, Arika" userId="cadc5777-602f-4a42-bb92-ec781eb21ca0" providerId="ADAL" clId="{9DD595A5-E04F-4630-A39D-B9A7E0BC07F7}" dt="2021-06-27T06:40:16.700" v="2547" actId="2711"/>
          <ac:spMkLst>
            <pc:docMk/>
            <pc:sldMk cId="594830973" sldId="324"/>
            <ac:spMk id="14" creationId="{5EEAF109-DF65-473E-A2D5-B7A7BEE29CA2}"/>
          </ac:spMkLst>
        </pc:spChg>
        <pc:spChg chg="add mod ord">
          <ac:chgData name="Saini, Arika" userId="cadc5777-602f-4a42-bb92-ec781eb21ca0" providerId="ADAL" clId="{9DD595A5-E04F-4630-A39D-B9A7E0BC07F7}" dt="2021-06-27T06:40:08.338" v="2546" actId="1076"/>
          <ac:spMkLst>
            <pc:docMk/>
            <pc:sldMk cId="594830973" sldId="324"/>
            <ac:spMk id="15" creationId="{1BBD1686-A9C8-431B-A338-578F3A5125BF}"/>
          </ac:spMkLst>
        </pc:spChg>
        <pc:spChg chg="mod">
          <ac:chgData name="Saini, Arika" userId="cadc5777-602f-4a42-bb92-ec781eb21ca0" providerId="ADAL" clId="{9DD595A5-E04F-4630-A39D-B9A7E0BC07F7}" dt="2021-06-24T14:52:06.798" v="2256"/>
          <ac:spMkLst>
            <pc:docMk/>
            <pc:sldMk cId="594830973" sldId="324"/>
            <ac:spMk id="16" creationId="{73EBD3A4-EB2B-4C00-B57E-B3F79B1E6645}"/>
          </ac:spMkLst>
        </pc:spChg>
        <pc:spChg chg="add mod">
          <ac:chgData name="Saini, Arika" userId="cadc5777-602f-4a42-bb92-ec781eb21ca0" providerId="ADAL" clId="{9DD595A5-E04F-4630-A39D-B9A7E0BC07F7}" dt="2021-06-24T14:59:56.832" v="2346" actId="1037"/>
          <ac:spMkLst>
            <pc:docMk/>
            <pc:sldMk cId="594830973" sldId="324"/>
            <ac:spMk id="17" creationId="{410F1FF5-C81A-4FD9-A2D0-B752112381EF}"/>
          </ac:spMkLst>
        </pc:spChg>
        <pc:spChg chg="add mod">
          <ac:chgData name="Saini, Arika" userId="cadc5777-602f-4a42-bb92-ec781eb21ca0" providerId="ADAL" clId="{9DD595A5-E04F-4630-A39D-B9A7E0BC07F7}" dt="2021-06-24T14:59:56.832" v="2346" actId="1037"/>
          <ac:spMkLst>
            <pc:docMk/>
            <pc:sldMk cId="594830973" sldId="324"/>
            <ac:spMk id="18" creationId="{23159CAA-B61B-48BC-8346-1F80A8ED36CA}"/>
          </ac:spMkLst>
        </pc:spChg>
        <pc:spChg chg="add del mod">
          <ac:chgData name="Saini, Arika" userId="cadc5777-602f-4a42-bb92-ec781eb21ca0" providerId="ADAL" clId="{9DD595A5-E04F-4630-A39D-B9A7E0BC07F7}" dt="2021-06-24T14:59:09.161" v="2321" actId="478"/>
          <ac:spMkLst>
            <pc:docMk/>
            <pc:sldMk cId="594830973" sldId="324"/>
            <ac:spMk id="20" creationId="{909A8BDE-B96D-465F-B475-AEBE936B387C}"/>
          </ac:spMkLst>
        </pc:spChg>
        <pc:spChg chg="add mod">
          <ac:chgData name="Saini, Arika" userId="cadc5777-602f-4a42-bb92-ec781eb21ca0" providerId="ADAL" clId="{9DD595A5-E04F-4630-A39D-B9A7E0BC07F7}" dt="2021-06-24T15:00:41.772" v="2384" actId="1036"/>
          <ac:spMkLst>
            <pc:docMk/>
            <pc:sldMk cId="594830973" sldId="324"/>
            <ac:spMk id="21" creationId="{3A082FE6-9AE1-474C-B1D2-C94F65C89635}"/>
          </ac:spMkLst>
        </pc:spChg>
        <pc:spChg chg="add mod">
          <ac:chgData name="Saini, Arika" userId="cadc5777-602f-4a42-bb92-ec781eb21ca0" providerId="ADAL" clId="{9DD595A5-E04F-4630-A39D-B9A7E0BC07F7}" dt="2021-06-24T15:00:41.772" v="2384" actId="1036"/>
          <ac:spMkLst>
            <pc:docMk/>
            <pc:sldMk cId="594830973" sldId="324"/>
            <ac:spMk id="22" creationId="{8A377828-2BC1-49FA-AAC2-6E0AAD78C413}"/>
          </ac:spMkLst>
        </pc:spChg>
        <pc:picChg chg="add mod ord modCrop">
          <ac:chgData name="Saini, Arika" userId="cadc5777-602f-4a42-bb92-ec781eb21ca0" providerId="ADAL" clId="{9DD595A5-E04F-4630-A39D-B9A7E0BC07F7}" dt="2021-06-24T15:00:09.058" v="2348" actId="732"/>
          <ac:picMkLst>
            <pc:docMk/>
            <pc:sldMk cId="594830973" sldId="324"/>
            <ac:picMk id="3" creationId="{0F3F6C9C-1A6C-4C67-B3C0-BF5E5711056C}"/>
          </ac:picMkLst>
        </pc:picChg>
        <pc:picChg chg="add del mod modCrop">
          <ac:chgData name="Saini, Arika" userId="cadc5777-602f-4a42-bb92-ec781eb21ca0" providerId="ADAL" clId="{9DD595A5-E04F-4630-A39D-B9A7E0BC07F7}" dt="2021-06-16T06:40:39.843" v="1774" actId="21"/>
          <ac:picMkLst>
            <pc:docMk/>
            <pc:sldMk cId="594830973" sldId="324"/>
            <ac:picMk id="3" creationId="{5DBE7401-A16F-4B7E-AE2A-A7802306B464}"/>
          </ac:picMkLst>
        </pc:picChg>
        <pc:picChg chg="add del mod">
          <ac:chgData name="Saini, Arika" userId="cadc5777-602f-4a42-bb92-ec781eb21ca0" providerId="ADAL" clId="{9DD595A5-E04F-4630-A39D-B9A7E0BC07F7}" dt="2021-06-15T15:17:18.353" v="1596" actId="21"/>
          <ac:picMkLst>
            <pc:docMk/>
            <pc:sldMk cId="594830973" sldId="324"/>
            <ac:picMk id="7" creationId="{F00CD212-6471-44EF-A2ED-BCE1B9D3B78A}"/>
          </ac:picMkLst>
        </pc:picChg>
        <pc:picChg chg="add del mod">
          <ac:chgData name="Saini, Arika" userId="cadc5777-602f-4a42-bb92-ec781eb21ca0" providerId="ADAL" clId="{9DD595A5-E04F-4630-A39D-B9A7E0BC07F7}" dt="2021-06-16T06:39:57.742" v="1767" actId="21"/>
          <ac:picMkLst>
            <pc:docMk/>
            <pc:sldMk cId="594830973" sldId="324"/>
            <ac:picMk id="1026" creationId="{317ADDD9-06D5-45A4-A9CD-49FD25C27449}"/>
          </ac:picMkLst>
        </pc:picChg>
      </pc:sldChg>
      <pc:sldChg chg="addSp delSp modSp add mod setBg">
        <pc:chgData name="Saini, Arika" userId="cadc5777-602f-4a42-bb92-ec781eb21ca0" providerId="ADAL" clId="{9DD595A5-E04F-4630-A39D-B9A7E0BC07F7}" dt="2021-06-24T15:01:11.462" v="2388"/>
        <pc:sldMkLst>
          <pc:docMk/>
          <pc:sldMk cId="2672425407" sldId="325"/>
        </pc:sldMkLst>
        <pc:spChg chg="mod">
          <ac:chgData name="Saini, Arika" userId="cadc5777-602f-4a42-bb92-ec781eb21ca0" providerId="ADAL" clId="{9DD595A5-E04F-4630-A39D-B9A7E0BC07F7}" dt="2021-06-15T12:38:18.831" v="156"/>
          <ac:spMkLst>
            <pc:docMk/>
            <pc:sldMk cId="2672425407" sldId="325"/>
            <ac:spMk id="5" creationId="{8F4E44AD-AF24-C74A-8524-2A218E7D73A2}"/>
          </ac:spMkLst>
        </pc:spChg>
        <pc:spChg chg="mod">
          <ac:chgData name="Saini, Arika" userId="cadc5777-602f-4a42-bb92-ec781eb21ca0" providerId="ADAL" clId="{9DD595A5-E04F-4630-A39D-B9A7E0BC07F7}" dt="2021-06-15T15:11:52.572" v="1543" actId="20577"/>
          <ac:spMkLst>
            <pc:docMk/>
            <pc:sldMk cId="2672425407" sldId="325"/>
            <ac:spMk id="6" creationId="{50180E02-B0CC-B647-B48F-CBF0F98503A6}"/>
          </ac:spMkLst>
        </pc:spChg>
        <pc:picChg chg="add del mod">
          <ac:chgData name="Saini, Arika" userId="cadc5777-602f-4a42-bb92-ec781eb21ca0" providerId="ADAL" clId="{9DD595A5-E04F-4630-A39D-B9A7E0BC07F7}" dt="2021-06-15T15:17:22.186" v="1598" actId="21"/>
          <ac:picMkLst>
            <pc:docMk/>
            <pc:sldMk cId="2672425407" sldId="325"/>
            <ac:picMk id="7" creationId="{EBB7AC7C-8C65-4DC7-A432-DB9BB31179A5}"/>
          </ac:picMkLst>
        </pc:picChg>
      </pc:sldChg>
      <pc:sldChg chg="addSp delSp modSp add mod setBg">
        <pc:chgData name="Saini, Arika" userId="cadc5777-602f-4a42-bb92-ec781eb21ca0" providerId="ADAL" clId="{9DD595A5-E04F-4630-A39D-B9A7E0BC07F7}" dt="2021-06-24T15:01:11.462" v="2388"/>
        <pc:sldMkLst>
          <pc:docMk/>
          <pc:sldMk cId="3202844260" sldId="326"/>
        </pc:sldMkLst>
        <pc:spChg chg="mod">
          <ac:chgData name="Saini, Arika" userId="cadc5777-602f-4a42-bb92-ec781eb21ca0" providerId="ADAL" clId="{9DD595A5-E04F-4630-A39D-B9A7E0BC07F7}" dt="2021-06-15T15:12:21.083" v="1555" actId="20577"/>
          <ac:spMkLst>
            <pc:docMk/>
            <pc:sldMk cId="3202844260" sldId="326"/>
            <ac:spMk id="6" creationId="{50180E02-B0CC-B647-B48F-CBF0F98503A6}"/>
          </ac:spMkLst>
        </pc:spChg>
        <pc:picChg chg="add del mod">
          <ac:chgData name="Saini, Arika" userId="cadc5777-602f-4a42-bb92-ec781eb21ca0" providerId="ADAL" clId="{9DD595A5-E04F-4630-A39D-B9A7E0BC07F7}" dt="2021-06-15T15:17:25.290" v="1600" actId="21"/>
          <ac:picMkLst>
            <pc:docMk/>
            <pc:sldMk cId="3202844260" sldId="326"/>
            <ac:picMk id="7" creationId="{2196A238-5C0D-4180-8CC7-926066ED7287}"/>
          </ac:picMkLst>
        </pc:picChg>
      </pc:sldChg>
      <pc:sldChg chg="addSp delSp modSp add del mod setBg">
        <pc:chgData name="Saini, Arika" userId="cadc5777-602f-4a42-bb92-ec781eb21ca0" providerId="ADAL" clId="{9DD595A5-E04F-4630-A39D-B9A7E0BC07F7}" dt="2021-06-24T15:01:11.462" v="2388"/>
        <pc:sldMkLst>
          <pc:docMk/>
          <pc:sldMk cId="1983393878" sldId="327"/>
        </pc:sldMkLst>
        <pc:spChg chg="add del mod">
          <ac:chgData name="Saini, Arika" userId="cadc5777-602f-4a42-bb92-ec781eb21ca0" providerId="ADAL" clId="{9DD595A5-E04F-4630-A39D-B9A7E0BC07F7}" dt="2021-06-15T13:57:48.312" v="441" actId="478"/>
          <ac:spMkLst>
            <pc:docMk/>
            <pc:sldMk cId="1983393878" sldId="327"/>
            <ac:spMk id="3" creationId="{CC411B00-7157-4118-9875-B4024D05031F}"/>
          </ac:spMkLst>
        </pc:spChg>
        <pc:spChg chg="del mod">
          <ac:chgData name="Saini, Arika" userId="cadc5777-602f-4a42-bb92-ec781eb21ca0" providerId="ADAL" clId="{9DD595A5-E04F-4630-A39D-B9A7E0BC07F7}" dt="2021-06-15T13:57:46.755" v="440" actId="478"/>
          <ac:spMkLst>
            <pc:docMk/>
            <pc:sldMk cId="1983393878" sldId="327"/>
            <ac:spMk id="6" creationId="{50180E02-B0CC-B647-B48F-CBF0F98503A6}"/>
          </ac:spMkLst>
        </pc:spChg>
        <pc:spChg chg="add mod">
          <ac:chgData name="Saini, Arika" userId="cadc5777-602f-4a42-bb92-ec781eb21ca0" providerId="ADAL" clId="{9DD595A5-E04F-4630-A39D-B9A7E0BC07F7}" dt="2021-06-15T13:54:32.310" v="371"/>
          <ac:spMkLst>
            <pc:docMk/>
            <pc:sldMk cId="1983393878" sldId="327"/>
            <ac:spMk id="7" creationId="{0D24ECFF-1667-4ABA-8930-B5059BE2E3EA}"/>
          </ac:spMkLst>
        </pc:spChg>
        <pc:spChg chg="add mod">
          <ac:chgData name="Saini, Arika" userId="cadc5777-602f-4a42-bb92-ec781eb21ca0" providerId="ADAL" clId="{9DD595A5-E04F-4630-A39D-B9A7E0BC07F7}" dt="2021-06-15T13:54:32.310" v="371"/>
          <ac:spMkLst>
            <pc:docMk/>
            <pc:sldMk cId="1983393878" sldId="327"/>
            <ac:spMk id="8" creationId="{D5DF6B61-2788-4E25-A0E8-BEE4C8308585}"/>
          </ac:spMkLst>
        </pc:spChg>
        <pc:spChg chg="add mod">
          <ac:chgData name="Saini, Arika" userId="cadc5777-602f-4a42-bb92-ec781eb21ca0" providerId="ADAL" clId="{9DD595A5-E04F-4630-A39D-B9A7E0BC07F7}" dt="2021-06-15T13:54:32.310" v="371"/>
          <ac:spMkLst>
            <pc:docMk/>
            <pc:sldMk cId="1983393878" sldId="327"/>
            <ac:spMk id="9" creationId="{92EB6F64-3783-4FA0-A206-7408A66335DD}"/>
          </ac:spMkLst>
        </pc:spChg>
        <pc:spChg chg="add mod">
          <ac:chgData name="Saini, Arika" userId="cadc5777-602f-4a42-bb92-ec781eb21ca0" providerId="ADAL" clId="{9DD595A5-E04F-4630-A39D-B9A7E0BC07F7}" dt="2021-06-15T13:54:32.310" v="371"/>
          <ac:spMkLst>
            <pc:docMk/>
            <pc:sldMk cId="1983393878" sldId="327"/>
            <ac:spMk id="10" creationId="{6E34707B-CD58-48ED-B7ED-33EBF3417DB3}"/>
          </ac:spMkLst>
        </pc:spChg>
        <pc:spChg chg="add mod">
          <ac:chgData name="Saini, Arika" userId="cadc5777-602f-4a42-bb92-ec781eb21ca0" providerId="ADAL" clId="{9DD595A5-E04F-4630-A39D-B9A7E0BC07F7}" dt="2021-06-24T12:28:50.193" v="1844" actId="20577"/>
          <ac:spMkLst>
            <pc:docMk/>
            <pc:sldMk cId="1983393878" sldId="327"/>
            <ac:spMk id="11" creationId="{91F10322-6050-4E91-988E-2627384EB704}"/>
          </ac:spMkLst>
        </pc:spChg>
      </pc:sldChg>
      <pc:sldChg chg="addSp delSp modSp add mod setBg">
        <pc:chgData name="Saini, Arika" userId="cadc5777-602f-4a42-bb92-ec781eb21ca0" providerId="ADAL" clId="{9DD595A5-E04F-4630-A39D-B9A7E0BC07F7}" dt="2021-06-27T12:29:39.722" v="2641" actId="14100"/>
        <pc:sldMkLst>
          <pc:docMk/>
          <pc:sldMk cId="499000988" sldId="328"/>
        </pc:sldMkLst>
        <pc:spChg chg="mod">
          <ac:chgData name="Saini, Arika" userId="cadc5777-602f-4a42-bb92-ec781eb21ca0" providerId="ADAL" clId="{9DD595A5-E04F-4630-A39D-B9A7E0BC07F7}" dt="2021-06-27T12:27:39.901" v="2632" actId="207"/>
          <ac:spMkLst>
            <pc:docMk/>
            <pc:sldMk cId="499000988" sldId="328"/>
            <ac:spMk id="3" creationId="{6903BDA6-27EA-754E-8279-2A6C8B61D0BD}"/>
          </ac:spMkLst>
        </pc:spChg>
        <pc:spChg chg="del mod">
          <ac:chgData name="Saini, Arika" userId="cadc5777-602f-4a42-bb92-ec781eb21ca0" providerId="ADAL" clId="{9DD595A5-E04F-4630-A39D-B9A7E0BC07F7}" dt="2021-06-16T06:36:03.603" v="1746" actId="478"/>
          <ac:spMkLst>
            <pc:docMk/>
            <pc:sldMk cId="499000988" sldId="328"/>
            <ac:spMk id="8" creationId="{08C5949B-4246-4933-AA38-5CA158F6A3A6}"/>
          </ac:spMkLst>
        </pc:spChg>
        <pc:spChg chg="add del mod ord">
          <ac:chgData name="Saini, Arika" userId="cadc5777-602f-4a42-bb92-ec781eb21ca0" providerId="ADAL" clId="{9DD595A5-E04F-4630-A39D-B9A7E0BC07F7}" dt="2021-06-17T09:51:02.519" v="1782" actId="478"/>
          <ac:spMkLst>
            <pc:docMk/>
            <pc:sldMk cId="499000988" sldId="328"/>
            <ac:spMk id="9" creationId="{069EFFE0-B567-400D-B6F9-ADD545BF217A}"/>
          </ac:spMkLst>
        </pc:spChg>
        <pc:spChg chg="add mod">
          <ac:chgData name="Saini, Arika" userId="cadc5777-602f-4a42-bb92-ec781eb21ca0" providerId="ADAL" clId="{9DD595A5-E04F-4630-A39D-B9A7E0BC07F7}" dt="2021-06-27T12:27:39.901" v="2632" actId="207"/>
          <ac:spMkLst>
            <pc:docMk/>
            <pc:sldMk cId="499000988" sldId="328"/>
            <ac:spMk id="10" creationId="{8AF82E3F-C393-4F74-9B29-F9E9127360E7}"/>
          </ac:spMkLst>
        </pc:spChg>
        <pc:spChg chg="mod">
          <ac:chgData name="Saini, Arika" userId="cadc5777-602f-4a42-bb92-ec781eb21ca0" providerId="ADAL" clId="{9DD595A5-E04F-4630-A39D-B9A7E0BC07F7}" dt="2021-06-27T12:27:39.901" v="2632" actId="207"/>
          <ac:spMkLst>
            <pc:docMk/>
            <pc:sldMk cId="499000988" sldId="328"/>
            <ac:spMk id="11" creationId="{1A4093A8-2E89-A14A-A215-83C57F53FF4E}"/>
          </ac:spMkLst>
        </pc:spChg>
        <pc:spChg chg="add mod">
          <ac:chgData name="Saini, Arika" userId="cadc5777-602f-4a42-bb92-ec781eb21ca0" providerId="ADAL" clId="{9DD595A5-E04F-4630-A39D-B9A7E0BC07F7}" dt="2021-06-27T12:29:39.722" v="2641" actId="14100"/>
          <ac:spMkLst>
            <pc:docMk/>
            <pc:sldMk cId="499000988" sldId="328"/>
            <ac:spMk id="12" creationId="{63FD8D19-6731-48AA-AA75-F0E4CD095AB9}"/>
          </ac:spMkLst>
        </pc:spChg>
        <pc:picChg chg="del">
          <ac:chgData name="Saini, Arika" userId="cadc5777-602f-4a42-bb92-ec781eb21ca0" providerId="ADAL" clId="{9DD595A5-E04F-4630-A39D-B9A7E0BC07F7}" dt="2021-06-27T12:27:36.172" v="2630" actId="478"/>
          <ac:picMkLst>
            <pc:docMk/>
            <pc:sldMk cId="499000988" sldId="328"/>
            <ac:picMk id="5" creationId="{CF7BA25F-C573-BC40-9B91-F36AD7AFBF4E}"/>
          </ac:picMkLst>
        </pc:picChg>
        <pc:picChg chg="mod">
          <ac:chgData name="Saini, Arika" userId="cadc5777-602f-4a42-bb92-ec781eb21ca0" providerId="ADAL" clId="{9DD595A5-E04F-4630-A39D-B9A7E0BC07F7}" dt="2021-06-27T12:27:39.901" v="2632" actId="207"/>
          <ac:picMkLst>
            <pc:docMk/>
            <pc:sldMk cId="499000988" sldId="328"/>
            <ac:picMk id="7" creationId="{90563892-B608-EE45-BC5D-25735D19A519}"/>
          </ac:picMkLst>
        </pc:picChg>
        <pc:picChg chg="add mod">
          <ac:chgData name="Saini, Arika" userId="cadc5777-602f-4a42-bb92-ec781eb21ca0" providerId="ADAL" clId="{9DD595A5-E04F-4630-A39D-B9A7E0BC07F7}" dt="2021-06-27T12:27:39.901" v="2632" actId="207"/>
          <ac:picMkLst>
            <pc:docMk/>
            <pc:sldMk cId="499000988" sldId="328"/>
            <ac:picMk id="8" creationId="{B37DA512-1D1F-4BA9-BC51-1BDE1892712F}"/>
          </ac:picMkLst>
        </pc:picChg>
      </pc:sldChg>
      <pc:sldChg chg="addSp delSp modSp add mod setBg">
        <pc:chgData name="Saini, Arika" userId="cadc5777-602f-4a42-bb92-ec781eb21ca0" providerId="ADAL" clId="{9DD595A5-E04F-4630-A39D-B9A7E0BC07F7}" dt="2021-06-25T06:37:24.717" v="2409" actId="20577"/>
        <pc:sldMkLst>
          <pc:docMk/>
          <pc:sldMk cId="3928332695" sldId="329"/>
        </pc:sldMkLst>
        <pc:spChg chg="add del mod">
          <ac:chgData name="Saini, Arika" userId="cadc5777-602f-4a42-bb92-ec781eb21ca0" providerId="ADAL" clId="{9DD595A5-E04F-4630-A39D-B9A7E0BC07F7}" dt="2021-06-15T12:40:51.781" v="169" actId="478"/>
          <ac:spMkLst>
            <pc:docMk/>
            <pc:sldMk cId="3928332695" sldId="329"/>
            <ac:spMk id="3" creationId="{C34BC3F2-1501-44CB-8ED8-F066F2DAE070}"/>
          </ac:spMkLst>
        </pc:spChg>
        <pc:spChg chg="del">
          <ac:chgData name="Saini, Arika" userId="cadc5777-602f-4a42-bb92-ec781eb21ca0" providerId="ADAL" clId="{9DD595A5-E04F-4630-A39D-B9A7E0BC07F7}" dt="2021-06-15T12:40:50.007" v="167" actId="478"/>
          <ac:spMkLst>
            <pc:docMk/>
            <pc:sldMk cId="3928332695" sldId="329"/>
            <ac:spMk id="6" creationId="{50180E02-B0CC-B647-B48F-CBF0F98503A6}"/>
          </ac:spMkLst>
        </pc:spChg>
        <pc:spChg chg="add del mod">
          <ac:chgData name="Saini, Arika" userId="cadc5777-602f-4a42-bb92-ec781eb21ca0" providerId="ADAL" clId="{9DD595A5-E04F-4630-A39D-B9A7E0BC07F7}" dt="2021-06-15T12:40:53.787" v="170" actId="478"/>
          <ac:spMkLst>
            <pc:docMk/>
            <pc:sldMk cId="3928332695" sldId="329"/>
            <ac:spMk id="7" creationId="{66FC2AC4-695A-4DB8-8D75-E44E54AD7E94}"/>
          </ac:spMkLst>
        </pc:spChg>
        <pc:spChg chg="add mod">
          <ac:chgData name="Saini, Arika" userId="cadc5777-602f-4a42-bb92-ec781eb21ca0" providerId="ADAL" clId="{9DD595A5-E04F-4630-A39D-B9A7E0BC07F7}" dt="2021-06-25T06:37:24.717" v="2409" actId="20577"/>
          <ac:spMkLst>
            <pc:docMk/>
            <pc:sldMk cId="3928332695" sldId="329"/>
            <ac:spMk id="8" creationId="{13FFF143-8C56-4FFF-A3D8-2659AB7A7B9B}"/>
          </ac:spMkLst>
        </pc:spChg>
        <pc:spChg chg="add mod ord">
          <ac:chgData name="Saini, Arika" userId="cadc5777-602f-4a42-bb92-ec781eb21ca0" providerId="ADAL" clId="{9DD595A5-E04F-4630-A39D-B9A7E0BC07F7}" dt="2021-06-15T14:10:15.617" v="549" actId="6549"/>
          <ac:spMkLst>
            <pc:docMk/>
            <pc:sldMk cId="3928332695" sldId="329"/>
            <ac:spMk id="13" creationId="{D5050FC6-F4E2-430F-A3FC-3656B5648D2F}"/>
          </ac:spMkLst>
        </pc:spChg>
        <pc:spChg chg="add mod ord">
          <ac:chgData name="Saini, Arika" userId="cadc5777-602f-4a42-bb92-ec781eb21ca0" providerId="ADAL" clId="{9DD595A5-E04F-4630-A39D-B9A7E0BC07F7}" dt="2021-06-15T15:13:27.185" v="1566" actId="20577"/>
          <ac:spMkLst>
            <pc:docMk/>
            <pc:sldMk cId="3928332695" sldId="329"/>
            <ac:spMk id="15" creationId="{6F6AEBC8-CA49-447F-85CD-21F8B32FB9E5}"/>
          </ac:spMkLst>
        </pc:spChg>
        <pc:picChg chg="add mod">
          <ac:chgData name="Saini, Arika" userId="cadc5777-602f-4a42-bb92-ec781eb21ca0" providerId="ADAL" clId="{9DD595A5-E04F-4630-A39D-B9A7E0BC07F7}" dt="2021-06-15T14:05:41.368" v="466" actId="1440"/>
          <ac:picMkLst>
            <pc:docMk/>
            <pc:sldMk cId="3928332695" sldId="329"/>
            <ac:picMk id="10" creationId="{1DCCE4DA-D277-4C69-AFE6-2059CFD47F61}"/>
          </ac:picMkLst>
        </pc:picChg>
        <pc:picChg chg="add mod">
          <ac:chgData name="Saini, Arika" userId="cadc5777-602f-4a42-bb92-ec781eb21ca0" providerId="ADAL" clId="{9DD595A5-E04F-4630-A39D-B9A7E0BC07F7}" dt="2021-06-15T14:05:42.508" v="467" actId="1440"/>
          <ac:picMkLst>
            <pc:docMk/>
            <pc:sldMk cId="3928332695" sldId="329"/>
            <ac:picMk id="12" creationId="{226E2E57-4C84-4574-A080-A1033A9CF277}"/>
          </ac:picMkLst>
        </pc:picChg>
      </pc:sldChg>
      <pc:sldChg chg="addSp delSp modSp add mod setBg">
        <pc:chgData name="Saini, Arika" userId="cadc5777-602f-4a42-bb92-ec781eb21ca0" providerId="ADAL" clId="{9DD595A5-E04F-4630-A39D-B9A7E0BC07F7}" dt="2021-06-28T04:49:20.561" v="2691" actId="20577"/>
        <pc:sldMkLst>
          <pc:docMk/>
          <pc:sldMk cId="723688268" sldId="330"/>
        </pc:sldMkLst>
        <pc:spChg chg="mod">
          <ac:chgData name="Saini, Arika" userId="cadc5777-602f-4a42-bb92-ec781eb21ca0" providerId="ADAL" clId="{9DD595A5-E04F-4630-A39D-B9A7E0BC07F7}" dt="2021-06-15T12:41:11.040" v="172"/>
          <ac:spMkLst>
            <pc:docMk/>
            <pc:sldMk cId="723688268" sldId="330"/>
            <ac:spMk id="5" creationId="{8F4E44AD-AF24-C74A-8524-2A218E7D73A2}"/>
          </ac:spMkLst>
        </pc:spChg>
        <pc:spChg chg="mod">
          <ac:chgData name="Saini, Arika" userId="cadc5777-602f-4a42-bb92-ec781eb21ca0" providerId="ADAL" clId="{9DD595A5-E04F-4630-A39D-B9A7E0BC07F7}" dt="2021-06-28T04:49:20.561" v="2691" actId="20577"/>
          <ac:spMkLst>
            <pc:docMk/>
            <pc:sldMk cId="723688268" sldId="330"/>
            <ac:spMk id="6" creationId="{50180E02-B0CC-B647-B48F-CBF0F98503A6}"/>
          </ac:spMkLst>
        </pc:spChg>
        <pc:picChg chg="add del mod">
          <ac:chgData name="Saini, Arika" userId="cadc5777-602f-4a42-bb92-ec781eb21ca0" providerId="ADAL" clId="{9DD595A5-E04F-4630-A39D-B9A7E0BC07F7}" dt="2021-06-15T15:17:39.726" v="1604" actId="21"/>
          <ac:picMkLst>
            <pc:docMk/>
            <pc:sldMk cId="723688268" sldId="330"/>
            <ac:picMk id="7" creationId="{F6201172-0855-4562-8B40-2186BF81B571}"/>
          </ac:picMkLst>
        </pc:picChg>
      </pc:sldChg>
      <pc:sldChg chg="addSp delSp modSp add mod setBg">
        <pc:chgData name="Saini, Arika" userId="cadc5777-602f-4a42-bb92-ec781eb21ca0" providerId="ADAL" clId="{9DD595A5-E04F-4630-A39D-B9A7E0BC07F7}" dt="2021-06-28T04:49:50.072" v="2713" actId="1037"/>
        <pc:sldMkLst>
          <pc:docMk/>
          <pc:sldMk cId="3028284292" sldId="331"/>
        </pc:sldMkLst>
        <pc:spChg chg="add del mod">
          <ac:chgData name="Saini, Arika" userId="cadc5777-602f-4a42-bb92-ec781eb21ca0" providerId="ADAL" clId="{9DD595A5-E04F-4630-A39D-B9A7E0BC07F7}" dt="2021-06-15T14:14:34.666" v="596" actId="478"/>
          <ac:spMkLst>
            <pc:docMk/>
            <pc:sldMk cId="3028284292" sldId="331"/>
            <ac:spMk id="3" creationId="{3E65C401-0151-4E3F-BAAC-74A4266785DB}"/>
          </ac:spMkLst>
        </pc:spChg>
        <pc:spChg chg="del mod">
          <ac:chgData name="Saini, Arika" userId="cadc5777-602f-4a42-bb92-ec781eb21ca0" providerId="ADAL" clId="{9DD595A5-E04F-4630-A39D-B9A7E0BC07F7}" dt="2021-06-15T14:14:33.372" v="595" actId="478"/>
          <ac:spMkLst>
            <pc:docMk/>
            <pc:sldMk cId="3028284292" sldId="331"/>
            <ac:spMk id="6" creationId="{50180E02-B0CC-B647-B48F-CBF0F98503A6}"/>
          </ac:spMkLst>
        </pc:spChg>
        <pc:spChg chg="add mod">
          <ac:chgData name="Saini, Arika" userId="cadc5777-602f-4a42-bb92-ec781eb21ca0" providerId="ADAL" clId="{9DD595A5-E04F-4630-A39D-B9A7E0BC07F7}" dt="2021-06-15T14:12:04.244" v="558"/>
          <ac:spMkLst>
            <pc:docMk/>
            <pc:sldMk cId="3028284292" sldId="331"/>
            <ac:spMk id="7" creationId="{278EE448-8980-4307-AA82-48A8D7D8735F}"/>
          </ac:spMkLst>
        </pc:spChg>
        <pc:spChg chg="add mod">
          <ac:chgData name="Saini, Arika" userId="cadc5777-602f-4a42-bb92-ec781eb21ca0" providerId="ADAL" clId="{9DD595A5-E04F-4630-A39D-B9A7E0BC07F7}" dt="2021-06-15T14:12:04.244" v="558"/>
          <ac:spMkLst>
            <pc:docMk/>
            <pc:sldMk cId="3028284292" sldId="331"/>
            <ac:spMk id="8" creationId="{F2A91160-CC50-474B-B832-FF84DCB1FCA5}"/>
          </ac:spMkLst>
        </pc:spChg>
        <pc:spChg chg="add mod">
          <ac:chgData name="Saini, Arika" userId="cadc5777-602f-4a42-bb92-ec781eb21ca0" providerId="ADAL" clId="{9DD595A5-E04F-4630-A39D-B9A7E0BC07F7}" dt="2021-06-15T14:12:04.244" v="558"/>
          <ac:spMkLst>
            <pc:docMk/>
            <pc:sldMk cId="3028284292" sldId="331"/>
            <ac:spMk id="9" creationId="{E52361FD-44F5-40EA-A51D-C68B3B98EF89}"/>
          </ac:spMkLst>
        </pc:spChg>
        <pc:spChg chg="add mod">
          <ac:chgData name="Saini, Arika" userId="cadc5777-602f-4a42-bb92-ec781eb21ca0" providerId="ADAL" clId="{9DD595A5-E04F-4630-A39D-B9A7E0BC07F7}" dt="2021-06-15T14:12:04.244" v="558"/>
          <ac:spMkLst>
            <pc:docMk/>
            <pc:sldMk cId="3028284292" sldId="331"/>
            <ac:spMk id="10" creationId="{40BCB99E-CC72-4FF5-9706-30F1D2194D74}"/>
          </ac:spMkLst>
        </pc:spChg>
        <pc:spChg chg="add mod">
          <ac:chgData name="Saini, Arika" userId="cadc5777-602f-4a42-bb92-ec781eb21ca0" providerId="ADAL" clId="{9DD595A5-E04F-4630-A39D-B9A7E0BC07F7}" dt="2021-06-28T04:49:50.072" v="2713" actId="1037"/>
          <ac:spMkLst>
            <pc:docMk/>
            <pc:sldMk cId="3028284292" sldId="331"/>
            <ac:spMk id="11" creationId="{7A1A7E13-0CBF-416C-9BF9-D2AACF1F91F0}"/>
          </ac:spMkLst>
        </pc:spChg>
      </pc:sldChg>
      <pc:sldChg chg="addSp delSp modSp add mod setBg modAnim">
        <pc:chgData name="Saini, Arika" userId="cadc5777-602f-4a42-bb92-ec781eb21ca0" providerId="ADAL" clId="{9DD595A5-E04F-4630-A39D-B9A7E0BC07F7}" dt="2021-06-28T04:43:10.426" v="2658" actId="1036"/>
        <pc:sldMkLst>
          <pc:docMk/>
          <pc:sldMk cId="1178266590" sldId="332"/>
        </pc:sldMkLst>
        <pc:spChg chg="add del mod">
          <ac:chgData name="Saini, Arika" userId="cadc5777-602f-4a42-bb92-ec781eb21ca0" providerId="ADAL" clId="{9DD595A5-E04F-4630-A39D-B9A7E0BC07F7}" dt="2021-06-15T14:14:52.014" v="598"/>
          <ac:spMkLst>
            <pc:docMk/>
            <pc:sldMk cId="1178266590" sldId="332"/>
            <ac:spMk id="2" creationId="{C8484D37-13F3-4DA2-84D9-0AB320059164}"/>
          </ac:spMkLst>
        </pc:spChg>
        <pc:spChg chg="add del mod">
          <ac:chgData name="Saini, Arika" userId="cadc5777-602f-4a42-bb92-ec781eb21ca0" providerId="ADAL" clId="{9DD595A5-E04F-4630-A39D-B9A7E0BC07F7}" dt="2021-06-15T14:14:52.014" v="598"/>
          <ac:spMkLst>
            <pc:docMk/>
            <pc:sldMk cId="1178266590" sldId="332"/>
            <ac:spMk id="3" creationId="{04C2BCB6-EE15-4996-811D-47BD40E493EB}"/>
          </ac:spMkLst>
        </pc:spChg>
        <pc:spChg chg="add del mod">
          <ac:chgData name="Saini, Arika" userId="cadc5777-602f-4a42-bb92-ec781eb21ca0" providerId="ADAL" clId="{9DD595A5-E04F-4630-A39D-B9A7E0BC07F7}" dt="2021-06-15T14:14:52.014" v="598"/>
          <ac:spMkLst>
            <pc:docMk/>
            <pc:sldMk cId="1178266590" sldId="332"/>
            <ac:spMk id="4" creationId="{AB5ED97C-2766-4E50-89BA-4E0B091BB5BD}"/>
          </ac:spMkLst>
        </pc:spChg>
        <pc:spChg chg="mod">
          <ac:chgData name="Saini, Arika" userId="cadc5777-602f-4a42-bb92-ec781eb21ca0" providerId="ADAL" clId="{9DD595A5-E04F-4630-A39D-B9A7E0BC07F7}" dt="2021-06-15T14:14:52.014" v="598"/>
          <ac:spMkLst>
            <pc:docMk/>
            <pc:sldMk cId="1178266590" sldId="332"/>
            <ac:spMk id="5" creationId="{8F4E44AD-AF24-C74A-8524-2A218E7D73A2}"/>
          </ac:spMkLst>
        </pc:spChg>
        <pc:spChg chg="del mod">
          <ac:chgData name="Saini, Arika" userId="cadc5777-602f-4a42-bb92-ec781eb21ca0" providerId="ADAL" clId="{9DD595A5-E04F-4630-A39D-B9A7E0BC07F7}" dt="2021-06-15T12:43:18.621" v="187"/>
          <ac:spMkLst>
            <pc:docMk/>
            <pc:sldMk cId="1178266590" sldId="332"/>
            <ac:spMk id="6" creationId="{50180E02-B0CC-B647-B48F-CBF0F98503A6}"/>
          </ac:spMkLst>
        </pc:spChg>
        <pc:spChg chg="add mod">
          <ac:chgData name="Saini, Arika" userId="cadc5777-602f-4a42-bb92-ec781eb21ca0" providerId="ADAL" clId="{9DD595A5-E04F-4630-A39D-B9A7E0BC07F7}" dt="2021-06-28T04:43:10.426" v="2658" actId="1036"/>
          <ac:spMkLst>
            <pc:docMk/>
            <pc:sldMk cId="1178266590" sldId="332"/>
            <ac:spMk id="6" creationId="{A1E65CD6-BC65-402F-88F4-512F3BF078E1}"/>
          </ac:spMkLst>
        </pc:spChg>
        <pc:spChg chg="mod">
          <ac:chgData name="Saini, Arika" userId="cadc5777-602f-4a42-bb92-ec781eb21ca0" providerId="ADAL" clId="{9DD595A5-E04F-4630-A39D-B9A7E0BC07F7}" dt="2021-06-15T14:14:52.014" v="598"/>
          <ac:spMkLst>
            <pc:docMk/>
            <pc:sldMk cId="1178266590" sldId="332"/>
            <ac:spMk id="16" creationId="{73EBD3A4-EB2B-4C00-B57E-B3F79B1E6645}"/>
          </ac:spMkLst>
        </pc:spChg>
        <pc:graphicFrameChg chg="add mod">
          <ac:chgData name="Saini, Arika" userId="cadc5777-602f-4a42-bb92-ec781eb21ca0" providerId="ADAL" clId="{9DD595A5-E04F-4630-A39D-B9A7E0BC07F7}" dt="2021-06-27T05:51:00.269" v="2450"/>
          <ac:graphicFrameMkLst>
            <pc:docMk/>
            <pc:sldMk cId="1178266590" sldId="332"/>
            <ac:graphicFrameMk id="7" creationId="{468415F0-2381-45E2-A8F7-007CB0D66B87}"/>
          </ac:graphicFrameMkLst>
        </pc:graphicFrameChg>
      </pc:sldChg>
      <pc:sldChg chg="addSp delSp modSp add mod setBg delAnim">
        <pc:chgData name="Saini, Arika" userId="cadc5777-602f-4a42-bb92-ec781eb21ca0" providerId="ADAL" clId="{9DD595A5-E04F-4630-A39D-B9A7E0BC07F7}" dt="2021-06-25T06:38:21.487" v="2430" actId="113"/>
        <pc:sldMkLst>
          <pc:docMk/>
          <pc:sldMk cId="1725823632" sldId="333"/>
        </pc:sldMkLst>
        <pc:spChg chg="add del mod">
          <ac:chgData name="Saini, Arika" userId="cadc5777-602f-4a42-bb92-ec781eb21ca0" providerId="ADAL" clId="{9DD595A5-E04F-4630-A39D-B9A7E0BC07F7}" dt="2021-06-15T12:45:26.653" v="208"/>
          <ac:spMkLst>
            <pc:docMk/>
            <pc:sldMk cId="1725823632" sldId="333"/>
            <ac:spMk id="3" creationId="{E98D71B5-CF59-4C78-A094-54850BD955E6}"/>
          </ac:spMkLst>
        </pc:spChg>
        <pc:spChg chg="add del mod">
          <ac:chgData name="Saini, Arika" userId="cadc5777-602f-4a42-bb92-ec781eb21ca0" providerId="ADAL" clId="{9DD595A5-E04F-4630-A39D-B9A7E0BC07F7}" dt="2021-06-15T12:45:26.653" v="208"/>
          <ac:spMkLst>
            <pc:docMk/>
            <pc:sldMk cId="1725823632" sldId="333"/>
            <ac:spMk id="4" creationId="{E71AB757-6602-4079-9E9F-699344027157}"/>
          </ac:spMkLst>
        </pc:spChg>
        <pc:spChg chg="mod">
          <ac:chgData name="Saini, Arika" userId="cadc5777-602f-4a42-bb92-ec781eb21ca0" providerId="ADAL" clId="{9DD595A5-E04F-4630-A39D-B9A7E0BC07F7}" dt="2021-06-15T12:45:35.574" v="209" actId="20577"/>
          <ac:spMkLst>
            <pc:docMk/>
            <pc:sldMk cId="1725823632" sldId="333"/>
            <ac:spMk id="5" creationId="{8F4E44AD-AF24-C74A-8524-2A218E7D73A2}"/>
          </ac:spMkLst>
        </pc:spChg>
        <pc:spChg chg="add del mod">
          <ac:chgData name="Saini, Arika" userId="cadc5777-602f-4a42-bb92-ec781eb21ca0" providerId="ADAL" clId="{9DD595A5-E04F-4630-A39D-B9A7E0BC07F7}" dt="2021-06-15T12:45:26.653" v="208"/>
          <ac:spMkLst>
            <pc:docMk/>
            <pc:sldMk cId="1725823632" sldId="333"/>
            <ac:spMk id="6" creationId="{535C9E85-4CB0-4FDD-90C1-D96E2B0573EB}"/>
          </ac:spMkLst>
        </pc:spChg>
        <pc:spChg chg="add del mod">
          <ac:chgData name="Saini, Arika" userId="cadc5777-602f-4a42-bb92-ec781eb21ca0" providerId="ADAL" clId="{9DD595A5-E04F-4630-A39D-B9A7E0BC07F7}" dt="2021-06-15T14:22:45.629" v="601" actId="478"/>
          <ac:spMkLst>
            <pc:docMk/>
            <pc:sldMk cId="1725823632" sldId="333"/>
            <ac:spMk id="8" creationId="{88B8EB12-CDF3-4096-BCE1-28DB6F98020F}"/>
          </ac:spMkLst>
        </pc:spChg>
        <pc:spChg chg="add mod">
          <ac:chgData name="Saini, Arika" userId="cadc5777-602f-4a42-bb92-ec781eb21ca0" providerId="ADAL" clId="{9DD595A5-E04F-4630-A39D-B9A7E0BC07F7}" dt="2021-06-25T06:38:12.363" v="2427" actId="2711"/>
          <ac:spMkLst>
            <pc:docMk/>
            <pc:sldMk cId="1725823632" sldId="333"/>
            <ac:spMk id="9" creationId="{1B1C3638-EAF4-46F2-B619-D4EA681DC99E}"/>
          </ac:spMkLst>
        </pc:spChg>
        <pc:spChg chg="mod">
          <ac:chgData name="Saini, Arika" userId="cadc5777-602f-4a42-bb92-ec781eb21ca0" providerId="ADAL" clId="{9DD595A5-E04F-4630-A39D-B9A7E0BC07F7}" dt="2021-06-15T12:45:26.653" v="208"/>
          <ac:spMkLst>
            <pc:docMk/>
            <pc:sldMk cId="1725823632" sldId="333"/>
            <ac:spMk id="16" creationId="{73EBD3A4-EB2B-4C00-B57E-B3F79B1E6645}"/>
          </ac:spMkLst>
        </pc:spChg>
        <pc:spChg chg="add mod">
          <ac:chgData name="Saini, Arika" userId="cadc5777-602f-4a42-bb92-ec781eb21ca0" providerId="ADAL" clId="{9DD595A5-E04F-4630-A39D-B9A7E0BC07F7}" dt="2021-06-25T06:38:17.292" v="2428" actId="113"/>
          <ac:spMkLst>
            <pc:docMk/>
            <pc:sldMk cId="1725823632" sldId="333"/>
            <ac:spMk id="18" creationId="{1C974902-0884-4D30-8D73-EE5117C90462}"/>
          </ac:spMkLst>
        </pc:spChg>
        <pc:spChg chg="add mod">
          <ac:chgData name="Saini, Arika" userId="cadc5777-602f-4a42-bb92-ec781eb21ca0" providerId="ADAL" clId="{9DD595A5-E04F-4630-A39D-B9A7E0BC07F7}" dt="2021-06-25T06:38:19.454" v="2429" actId="113"/>
          <ac:spMkLst>
            <pc:docMk/>
            <pc:sldMk cId="1725823632" sldId="333"/>
            <ac:spMk id="19" creationId="{F1D24041-7EBA-439B-8920-B79044D68DDF}"/>
          </ac:spMkLst>
        </pc:spChg>
        <pc:spChg chg="add mod">
          <ac:chgData name="Saini, Arika" userId="cadc5777-602f-4a42-bb92-ec781eb21ca0" providerId="ADAL" clId="{9DD595A5-E04F-4630-A39D-B9A7E0BC07F7}" dt="2021-06-25T06:38:21.487" v="2430" actId="113"/>
          <ac:spMkLst>
            <pc:docMk/>
            <pc:sldMk cId="1725823632" sldId="333"/>
            <ac:spMk id="20" creationId="{F0DB67C0-23AD-4CCD-83BA-915FFA3B67EF}"/>
          </ac:spMkLst>
        </pc:spChg>
        <pc:graphicFrameChg chg="del">
          <ac:chgData name="Saini, Arika" userId="cadc5777-602f-4a42-bb92-ec781eb21ca0" providerId="ADAL" clId="{9DD595A5-E04F-4630-A39D-B9A7E0BC07F7}" dt="2021-06-15T12:45:24.610" v="207" actId="478"/>
          <ac:graphicFrameMkLst>
            <pc:docMk/>
            <pc:sldMk cId="1725823632" sldId="333"/>
            <ac:graphicFrameMk id="7" creationId="{468415F0-2381-45E2-A8F7-007CB0D66B87}"/>
          </ac:graphicFrameMkLst>
        </pc:graphicFrameChg>
        <pc:picChg chg="add mod">
          <ac:chgData name="Saini, Arika" userId="cadc5777-602f-4a42-bb92-ec781eb21ca0" providerId="ADAL" clId="{9DD595A5-E04F-4630-A39D-B9A7E0BC07F7}" dt="2021-06-15T14:29:14.454" v="669" actId="12788"/>
          <ac:picMkLst>
            <pc:docMk/>
            <pc:sldMk cId="1725823632" sldId="333"/>
            <ac:picMk id="11" creationId="{D8E49131-6026-42FC-B61E-AFE186C469C3}"/>
          </ac:picMkLst>
        </pc:picChg>
        <pc:picChg chg="add del mod modCrop">
          <ac:chgData name="Saini, Arika" userId="cadc5777-602f-4a42-bb92-ec781eb21ca0" providerId="ADAL" clId="{9DD595A5-E04F-4630-A39D-B9A7E0BC07F7}" dt="2021-06-15T14:26:07.101" v="635" actId="478"/>
          <ac:picMkLst>
            <pc:docMk/>
            <pc:sldMk cId="1725823632" sldId="333"/>
            <ac:picMk id="13" creationId="{D6F5110C-7D2D-4889-AA6A-94C658C75EF8}"/>
          </ac:picMkLst>
        </pc:picChg>
        <pc:picChg chg="add mod modCrop">
          <ac:chgData name="Saini, Arika" userId="cadc5777-602f-4a42-bb92-ec781eb21ca0" providerId="ADAL" clId="{9DD595A5-E04F-4630-A39D-B9A7E0BC07F7}" dt="2021-06-24T14:47:25.410" v="2219" actId="1076"/>
          <ac:picMkLst>
            <pc:docMk/>
            <pc:sldMk cId="1725823632" sldId="333"/>
            <ac:picMk id="15" creationId="{6887CABC-D25E-43A6-A464-BFBB6D62DD52}"/>
          </ac:picMkLst>
        </pc:picChg>
        <pc:picChg chg="add mod">
          <ac:chgData name="Saini, Arika" userId="cadc5777-602f-4a42-bb92-ec781eb21ca0" providerId="ADAL" clId="{9DD595A5-E04F-4630-A39D-B9A7E0BC07F7}" dt="2021-06-15T14:29:17.628" v="670" actId="1076"/>
          <ac:picMkLst>
            <pc:docMk/>
            <pc:sldMk cId="1725823632" sldId="333"/>
            <ac:picMk id="1026" creationId="{C84EC228-0930-4219-87DE-913B22660EE1}"/>
          </ac:picMkLst>
        </pc:picChg>
      </pc:sldChg>
      <pc:sldChg chg="addSp delSp modSp add mod setBg">
        <pc:chgData name="Saini, Arika" userId="cadc5777-602f-4a42-bb92-ec781eb21ca0" providerId="ADAL" clId="{9DD595A5-E04F-4630-A39D-B9A7E0BC07F7}" dt="2021-06-15T15:14:40.139" v="1582" actId="20577"/>
        <pc:sldMkLst>
          <pc:docMk/>
          <pc:sldMk cId="1543696632" sldId="334"/>
        </pc:sldMkLst>
        <pc:spChg chg="mod">
          <ac:chgData name="Saini, Arika" userId="cadc5777-602f-4a42-bb92-ec781eb21ca0" providerId="ADAL" clId="{9DD595A5-E04F-4630-A39D-B9A7E0BC07F7}" dt="2021-06-15T14:40:41.100" v="958"/>
          <ac:spMkLst>
            <pc:docMk/>
            <pc:sldMk cId="1543696632" sldId="334"/>
            <ac:spMk id="5" creationId="{8F4E44AD-AF24-C74A-8524-2A218E7D73A2}"/>
          </ac:spMkLst>
        </pc:spChg>
        <pc:spChg chg="add del mod">
          <ac:chgData name="Saini, Arika" userId="cadc5777-602f-4a42-bb92-ec781eb21ca0" providerId="ADAL" clId="{9DD595A5-E04F-4630-A39D-B9A7E0BC07F7}" dt="2021-06-15T14:38:55.571" v="916"/>
          <ac:spMkLst>
            <pc:docMk/>
            <pc:sldMk cId="1543696632" sldId="334"/>
            <ac:spMk id="6" creationId="{2B9D39A5-D95E-4BAB-A2C0-F88791CD51F5}"/>
          </ac:spMkLst>
        </pc:spChg>
        <pc:spChg chg="add del mod">
          <ac:chgData name="Saini, Arika" userId="cadc5777-602f-4a42-bb92-ec781eb21ca0" providerId="ADAL" clId="{9DD595A5-E04F-4630-A39D-B9A7E0BC07F7}" dt="2021-06-15T14:38:55.571" v="916"/>
          <ac:spMkLst>
            <pc:docMk/>
            <pc:sldMk cId="1543696632" sldId="334"/>
            <ac:spMk id="7" creationId="{DAEFC3D0-3021-4FEE-9E7D-5219FBBABE3C}"/>
          </ac:spMkLst>
        </pc:spChg>
        <pc:spChg chg="mod">
          <ac:chgData name="Saini, Arika" userId="cadc5777-602f-4a42-bb92-ec781eb21ca0" providerId="ADAL" clId="{9DD595A5-E04F-4630-A39D-B9A7E0BC07F7}" dt="2021-06-15T14:41:24.130" v="968" actId="20577"/>
          <ac:spMkLst>
            <pc:docMk/>
            <pc:sldMk cId="1543696632" sldId="334"/>
            <ac:spMk id="8" creationId="{88B8EB12-CDF3-4096-BCE1-28DB6F98020F}"/>
          </ac:spMkLst>
        </pc:spChg>
        <pc:spChg chg="add mod ord topLvl">
          <ac:chgData name="Saini, Arika" userId="cadc5777-602f-4a42-bb92-ec781eb21ca0" providerId="ADAL" clId="{9DD595A5-E04F-4630-A39D-B9A7E0BC07F7}" dt="2021-06-15T14:40:51.669" v="963" actId="1076"/>
          <ac:spMkLst>
            <pc:docMk/>
            <pc:sldMk cId="1543696632" sldId="334"/>
            <ac:spMk id="10" creationId="{7E3C42D5-03A1-4EF3-AB9A-9F93F3E13C87}"/>
          </ac:spMkLst>
        </pc:spChg>
        <pc:spChg chg="add del mod topLvl">
          <ac:chgData name="Saini, Arika" userId="cadc5777-602f-4a42-bb92-ec781eb21ca0" providerId="ADAL" clId="{9DD595A5-E04F-4630-A39D-B9A7E0BC07F7}" dt="2021-06-15T14:36:38.582" v="807" actId="478"/>
          <ac:spMkLst>
            <pc:docMk/>
            <pc:sldMk cId="1543696632" sldId="334"/>
            <ac:spMk id="11" creationId="{1890699E-3DE4-4289-9D39-7078D721D98F}"/>
          </ac:spMkLst>
        </pc:spChg>
        <pc:spChg chg="add mod">
          <ac:chgData name="Saini, Arika" userId="cadc5777-602f-4a42-bb92-ec781eb21ca0" providerId="ADAL" clId="{9DD595A5-E04F-4630-A39D-B9A7E0BC07F7}" dt="2021-06-15T14:41:09.937" v="966" actId="122"/>
          <ac:spMkLst>
            <pc:docMk/>
            <pc:sldMk cId="1543696632" sldId="334"/>
            <ac:spMk id="12" creationId="{B7F4A05A-CAF7-42D2-B72F-9E87C1DAEC9B}"/>
          </ac:spMkLst>
        </pc:spChg>
        <pc:spChg chg="add mod">
          <ac:chgData name="Saini, Arika" userId="cadc5777-602f-4a42-bb92-ec781eb21ca0" providerId="ADAL" clId="{9DD595A5-E04F-4630-A39D-B9A7E0BC07F7}" dt="2021-06-15T14:41:09.937" v="966" actId="122"/>
          <ac:spMkLst>
            <pc:docMk/>
            <pc:sldMk cId="1543696632" sldId="334"/>
            <ac:spMk id="13" creationId="{A995EF1B-A8A6-4010-8983-9D5137D18C02}"/>
          </ac:spMkLst>
        </pc:spChg>
        <pc:spChg chg="add mod">
          <ac:chgData name="Saini, Arika" userId="cadc5777-602f-4a42-bb92-ec781eb21ca0" providerId="ADAL" clId="{9DD595A5-E04F-4630-A39D-B9A7E0BC07F7}" dt="2021-06-15T14:40:51.669" v="963" actId="1076"/>
          <ac:spMkLst>
            <pc:docMk/>
            <pc:sldMk cId="1543696632" sldId="334"/>
            <ac:spMk id="14" creationId="{D63F42BE-49DD-4717-B318-40C7FA21337D}"/>
          </ac:spMkLst>
        </pc:spChg>
        <pc:spChg chg="add mod">
          <ac:chgData name="Saini, Arika" userId="cadc5777-602f-4a42-bb92-ec781eb21ca0" providerId="ADAL" clId="{9DD595A5-E04F-4630-A39D-B9A7E0BC07F7}" dt="2021-06-15T14:41:09.937" v="966" actId="122"/>
          <ac:spMkLst>
            <pc:docMk/>
            <pc:sldMk cId="1543696632" sldId="334"/>
            <ac:spMk id="15" creationId="{456CDC38-24DF-49F2-8221-E5C9CD003296}"/>
          </ac:spMkLst>
        </pc:spChg>
        <pc:spChg chg="mod">
          <ac:chgData name="Saini, Arika" userId="cadc5777-602f-4a42-bb92-ec781eb21ca0" providerId="ADAL" clId="{9DD595A5-E04F-4630-A39D-B9A7E0BC07F7}" dt="2021-06-15T14:40:41.100" v="958"/>
          <ac:spMkLst>
            <pc:docMk/>
            <pc:sldMk cId="1543696632" sldId="334"/>
            <ac:spMk id="16" creationId="{73EBD3A4-EB2B-4C00-B57E-B3F79B1E6645}"/>
          </ac:spMkLst>
        </pc:spChg>
        <pc:spChg chg="add mod">
          <ac:chgData name="Saini, Arika" userId="cadc5777-602f-4a42-bb92-ec781eb21ca0" providerId="ADAL" clId="{9DD595A5-E04F-4630-A39D-B9A7E0BC07F7}" dt="2021-06-15T15:14:40.139" v="1582" actId="20577"/>
          <ac:spMkLst>
            <pc:docMk/>
            <pc:sldMk cId="1543696632" sldId="334"/>
            <ac:spMk id="17" creationId="{8A84D29E-2D2E-4363-A0AF-8A5D98115D7B}"/>
          </ac:spMkLst>
        </pc:spChg>
        <pc:spChg chg="add mod">
          <ac:chgData name="Saini, Arika" userId="cadc5777-602f-4a42-bb92-ec781eb21ca0" providerId="ADAL" clId="{9DD595A5-E04F-4630-A39D-B9A7E0BC07F7}" dt="2021-06-15T14:41:09.937" v="966" actId="122"/>
          <ac:spMkLst>
            <pc:docMk/>
            <pc:sldMk cId="1543696632" sldId="334"/>
            <ac:spMk id="18" creationId="{4AA04E2A-38E5-4753-9173-228BEC8E1E7C}"/>
          </ac:spMkLst>
        </pc:spChg>
        <pc:spChg chg="add mod">
          <ac:chgData name="Saini, Arika" userId="cadc5777-602f-4a42-bb92-ec781eb21ca0" providerId="ADAL" clId="{9DD595A5-E04F-4630-A39D-B9A7E0BC07F7}" dt="2021-06-15T14:40:51.669" v="963" actId="1076"/>
          <ac:spMkLst>
            <pc:docMk/>
            <pc:sldMk cId="1543696632" sldId="334"/>
            <ac:spMk id="19" creationId="{024CC86F-7A02-474F-B0BA-64F3B0D4716B}"/>
          </ac:spMkLst>
        </pc:spChg>
        <pc:spChg chg="add del mod">
          <ac:chgData name="Saini, Arika" userId="cadc5777-602f-4a42-bb92-ec781eb21ca0" providerId="ADAL" clId="{9DD595A5-E04F-4630-A39D-B9A7E0BC07F7}" dt="2021-06-15T14:38:55.571" v="916"/>
          <ac:spMkLst>
            <pc:docMk/>
            <pc:sldMk cId="1543696632" sldId="334"/>
            <ac:spMk id="20" creationId="{DFB99CCC-AFEB-4DFB-B292-A96CBFC2E3BD}"/>
          </ac:spMkLst>
        </pc:spChg>
        <pc:spChg chg="add del mod">
          <ac:chgData name="Saini, Arika" userId="cadc5777-602f-4a42-bb92-ec781eb21ca0" providerId="ADAL" clId="{9DD595A5-E04F-4630-A39D-B9A7E0BC07F7}" dt="2021-06-15T14:40:41.100" v="958"/>
          <ac:spMkLst>
            <pc:docMk/>
            <pc:sldMk cId="1543696632" sldId="334"/>
            <ac:spMk id="21" creationId="{FEB8100B-5CC6-4359-8F7B-D44023A148B3}"/>
          </ac:spMkLst>
        </pc:spChg>
        <pc:spChg chg="add del mod">
          <ac:chgData name="Saini, Arika" userId="cadc5777-602f-4a42-bb92-ec781eb21ca0" providerId="ADAL" clId="{9DD595A5-E04F-4630-A39D-B9A7E0BC07F7}" dt="2021-06-15T14:40:41.100" v="958"/>
          <ac:spMkLst>
            <pc:docMk/>
            <pc:sldMk cId="1543696632" sldId="334"/>
            <ac:spMk id="22" creationId="{AE2FAB6A-972E-4574-985C-D7128BB25606}"/>
          </ac:spMkLst>
        </pc:spChg>
        <pc:spChg chg="add del mod">
          <ac:chgData name="Saini, Arika" userId="cadc5777-602f-4a42-bb92-ec781eb21ca0" providerId="ADAL" clId="{9DD595A5-E04F-4630-A39D-B9A7E0BC07F7}" dt="2021-06-15T14:40:41.100" v="958"/>
          <ac:spMkLst>
            <pc:docMk/>
            <pc:sldMk cId="1543696632" sldId="334"/>
            <ac:spMk id="23" creationId="{4B3CBCF4-07AF-444F-8E89-45EEDC55A435}"/>
          </ac:spMkLst>
        </pc:spChg>
        <pc:grpChg chg="add del mod">
          <ac:chgData name="Saini, Arika" userId="cadc5777-602f-4a42-bb92-ec781eb21ca0" providerId="ADAL" clId="{9DD595A5-E04F-4630-A39D-B9A7E0BC07F7}" dt="2021-06-15T14:36:38.582" v="807" actId="478"/>
          <ac:grpSpMkLst>
            <pc:docMk/>
            <pc:sldMk cId="1543696632" sldId="334"/>
            <ac:grpSpMk id="9" creationId="{A75F9DAB-A095-4BA7-91C9-92EF3382D930}"/>
          </ac:grpSpMkLst>
        </pc:grpChg>
        <pc:graphicFrameChg chg="add del mod">
          <ac:chgData name="Saini, Arika" userId="cadc5777-602f-4a42-bb92-ec781eb21ca0" providerId="ADAL" clId="{9DD595A5-E04F-4630-A39D-B9A7E0BC07F7}" dt="2021-06-15T14:36:34.202" v="804" actId="478"/>
          <ac:graphicFrameMkLst>
            <pc:docMk/>
            <pc:sldMk cId="1543696632" sldId="334"/>
            <ac:graphicFrameMk id="4" creationId="{B3BD9BE3-C03A-40E9-B317-005E9AB8FCF2}"/>
          </ac:graphicFrameMkLst>
        </pc:graphicFrameChg>
      </pc:sldChg>
      <pc:sldChg chg="addSp delSp modSp add mod setBg">
        <pc:chgData name="Saini, Arika" userId="cadc5777-602f-4a42-bb92-ec781eb21ca0" providerId="ADAL" clId="{9DD595A5-E04F-4630-A39D-B9A7E0BC07F7}" dt="2021-06-27T06:32:31.573" v="2542" actId="313"/>
        <pc:sldMkLst>
          <pc:docMk/>
          <pc:sldMk cId="4173468134" sldId="335"/>
        </pc:sldMkLst>
        <pc:spChg chg="add mod">
          <ac:chgData name="Saini, Arika" userId="cadc5777-602f-4a42-bb92-ec781eb21ca0" providerId="ADAL" clId="{9DD595A5-E04F-4630-A39D-B9A7E0BC07F7}" dt="2021-06-15T14:56:23.626" v="1204" actId="1038"/>
          <ac:spMkLst>
            <pc:docMk/>
            <pc:sldMk cId="4173468134" sldId="335"/>
            <ac:spMk id="2" creationId="{0CF553EF-D612-457C-8007-4B3FB21EC442}"/>
          </ac:spMkLst>
        </pc:spChg>
        <pc:spChg chg="add mod">
          <ac:chgData name="Saini, Arika" userId="cadc5777-602f-4a42-bb92-ec781eb21ca0" providerId="ADAL" clId="{9DD595A5-E04F-4630-A39D-B9A7E0BC07F7}" dt="2021-06-15T14:56:23.626" v="1204" actId="1038"/>
          <ac:spMkLst>
            <pc:docMk/>
            <pc:sldMk cId="4173468134" sldId="335"/>
            <ac:spMk id="3" creationId="{47BBE09D-0CB5-4AE6-AA41-1179026349F0}"/>
          </ac:spMkLst>
        </pc:spChg>
        <pc:spChg chg="add mod">
          <ac:chgData name="Saini, Arika" userId="cadc5777-602f-4a42-bb92-ec781eb21ca0" providerId="ADAL" clId="{9DD595A5-E04F-4630-A39D-B9A7E0BC07F7}" dt="2021-06-27T06:32:31.573" v="2542" actId="313"/>
          <ac:spMkLst>
            <pc:docMk/>
            <pc:sldMk cId="4173468134" sldId="335"/>
            <ac:spMk id="4" creationId="{E8361581-EE30-4519-B609-0E124FC4A1BC}"/>
          </ac:spMkLst>
        </pc:spChg>
        <pc:spChg chg="mod">
          <ac:chgData name="Saini, Arika" userId="cadc5777-602f-4a42-bb92-ec781eb21ca0" providerId="ADAL" clId="{9DD595A5-E04F-4630-A39D-B9A7E0BC07F7}" dt="2021-06-15T14:56:26.054" v="1205"/>
          <ac:spMkLst>
            <pc:docMk/>
            <pc:sldMk cId="4173468134" sldId="335"/>
            <ac:spMk id="5" creationId="{8F4E44AD-AF24-C74A-8524-2A218E7D73A2}"/>
          </ac:spMkLst>
        </pc:spChg>
        <pc:spChg chg="add mod">
          <ac:chgData name="Saini, Arika" userId="cadc5777-602f-4a42-bb92-ec781eb21ca0" providerId="ADAL" clId="{9DD595A5-E04F-4630-A39D-B9A7E0BC07F7}" dt="2021-06-15T14:56:23.626" v="1204" actId="1038"/>
          <ac:spMkLst>
            <pc:docMk/>
            <pc:sldMk cId="4173468134" sldId="335"/>
            <ac:spMk id="6" creationId="{FD83FC71-B289-4640-8E11-8AE9A063DA3E}"/>
          </ac:spMkLst>
        </pc:spChg>
        <pc:spChg chg="add mod">
          <ac:chgData name="Saini, Arika" userId="cadc5777-602f-4a42-bb92-ec781eb21ca0" providerId="ADAL" clId="{9DD595A5-E04F-4630-A39D-B9A7E0BC07F7}" dt="2021-06-15T14:56:23.626" v="1204" actId="1038"/>
          <ac:spMkLst>
            <pc:docMk/>
            <pc:sldMk cId="4173468134" sldId="335"/>
            <ac:spMk id="7" creationId="{8A1E7BAC-0385-4A92-9A17-EA97E2842E60}"/>
          </ac:spMkLst>
        </pc:spChg>
        <pc:spChg chg="del mod">
          <ac:chgData name="Saini, Arika" userId="cadc5777-602f-4a42-bb92-ec781eb21ca0" providerId="ADAL" clId="{9DD595A5-E04F-4630-A39D-B9A7E0BC07F7}" dt="2021-06-15T14:45:57.753" v="1041" actId="478"/>
          <ac:spMkLst>
            <pc:docMk/>
            <pc:sldMk cId="4173468134" sldId="335"/>
            <ac:spMk id="8" creationId="{88B8EB12-CDF3-4096-BCE1-28DB6F98020F}"/>
          </ac:spMkLst>
        </pc:spChg>
        <pc:spChg chg="add mod">
          <ac:chgData name="Saini, Arika" userId="cadc5777-602f-4a42-bb92-ec781eb21ca0" providerId="ADAL" clId="{9DD595A5-E04F-4630-A39D-B9A7E0BC07F7}" dt="2021-06-15T14:56:23.626" v="1204" actId="1038"/>
          <ac:spMkLst>
            <pc:docMk/>
            <pc:sldMk cId="4173468134" sldId="335"/>
            <ac:spMk id="9" creationId="{B5F86B58-73B7-480C-86AE-34DECC7071EE}"/>
          </ac:spMkLst>
        </pc:spChg>
        <pc:spChg chg="add del mod">
          <ac:chgData name="Saini, Arika" userId="cadc5777-602f-4a42-bb92-ec781eb21ca0" providerId="ADAL" clId="{9DD595A5-E04F-4630-A39D-B9A7E0BC07F7}" dt="2021-06-15T14:45:59.225" v="1042" actId="478"/>
          <ac:spMkLst>
            <pc:docMk/>
            <pc:sldMk cId="4173468134" sldId="335"/>
            <ac:spMk id="11" creationId="{9CC45B14-4C26-4201-9309-0C8A7C158D4D}"/>
          </ac:spMkLst>
        </pc:spChg>
        <pc:spChg chg="add mod">
          <ac:chgData name="Saini, Arika" userId="cadc5777-602f-4a42-bb92-ec781eb21ca0" providerId="ADAL" clId="{9DD595A5-E04F-4630-A39D-B9A7E0BC07F7}" dt="2021-06-15T14:56:23.626" v="1204" actId="1038"/>
          <ac:spMkLst>
            <pc:docMk/>
            <pc:sldMk cId="4173468134" sldId="335"/>
            <ac:spMk id="12" creationId="{80A57DA2-E115-4BBB-99F8-94366058C047}"/>
          </ac:spMkLst>
        </pc:spChg>
        <pc:spChg chg="add mod">
          <ac:chgData name="Saini, Arika" userId="cadc5777-602f-4a42-bb92-ec781eb21ca0" providerId="ADAL" clId="{9DD595A5-E04F-4630-A39D-B9A7E0BC07F7}" dt="2021-06-15T14:56:23.626" v="1204" actId="1038"/>
          <ac:spMkLst>
            <pc:docMk/>
            <pc:sldMk cId="4173468134" sldId="335"/>
            <ac:spMk id="14" creationId="{54D439A6-0985-4082-9F8B-91793603A847}"/>
          </ac:spMkLst>
        </pc:spChg>
        <pc:spChg chg="add mod">
          <ac:chgData name="Saini, Arika" userId="cadc5777-602f-4a42-bb92-ec781eb21ca0" providerId="ADAL" clId="{9DD595A5-E04F-4630-A39D-B9A7E0BC07F7}" dt="2021-06-15T14:56:23.626" v="1204" actId="1038"/>
          <ac:spMkLst>
            <pc:docMk/>
            <pc:sldMk cId="4173468134" sldId="335"/>
            <ac:spMk id="15" creationId="{E9DB33EC-54A9-42CF-A9AA-C18F8049A1CB}"/>
          </ac:spMkLst>
        </pc:spChg>
        <pc:spChg chg="mod">
          <ac:chgData name="Saini, Arika" userId="cadc5777-602f-4a42-bb92-ec781eb21ca0" providerId="ADAL" clId="{9DD595A5-E04F-4630-A39D-B9A7E0BC07F7}" dt="2021-06-15T14:56:26.054" v="1205"/>
          <ac:spMkLst>
            <pc:docMk/>
            <pc:sldMk cId="4173468134" sldId="335"/>
            <ac:spMk id="16" creationId="{73EBD3A4-EB2B-4C00-B57E-B3F79B1E6645}"/>
          </ac:spMkLst>
        </pc:spChg>
        <pc:spChg chg="add mod">
          <ac:chgData name="Saini, Arika" userId="cadc5777-602f-4a42-bb92-ec781eb21ca0" providerId="ADAL" clId="{9DD595A5-E04F-4630-A39D-B9A7E0BC07F7}" dt="2021-06-15T14:55:39.285" v="1185" actId="1036"/>
          <ac:spMkLst>
            <pc:docMk/>
            <pc:sldMk cId="4173468134" sldId="335"/>
            <ac:spMk id="18" creationId="{11D89154-C0AD-477D-84F4-751F1CEA5C98}"/>
          </ac:spMkLst>
        </pc:spChg>
        <pc:spChg chg="add del mod">
          <ac:chgData name="Saini, Arika" userId="cadc5777-602f-4a42-bb92-ec781eb21ca0" providerId="ADAL" clId="{9DD595A5-E04F-4630-A39D-B9A7E0BC07F7}" dt="2021-06-15T14:56:26.054" v="1205"/>
          <ac:spMkLst>
            <pc:docMk/>
            <pc:sldMk cId="4173468134" sldId="335"/>
            <ac:spMk id="19" creationId="{58B581C0-4AEF-40A8-9D8C-622A0DC28F68}"/>
          </ac:spMkLst>
        </pc:spChg>
        <pc:spChg chg="add del mod">
          <ac:chgData name="Saini, Arika" userId="cadc5777-602f-4a42-bb92-ec781eb21ca0" providerId="ADAL" clId="{9DD595A5-E04F-4630-A39D-B9A7E0BC07F7}" dt="2021-06-15T14:56:26.054" v="1205"/>
          <ac:spMkLst>
            <pc:docMk/>
            <pc:sldMk cId="4173468134" sldId="335"/>
            <ac:spMk id="20" creationId="{8E043BCA-8884-4CEE-8EBF-9477519EB1B5}"/>
          </ac:spMkLst>
        </pc:spChg>
        <pc:spChg chg="add del mod">
          <ac:chgData name="Saini, Arika" userId="cadc5777-602f-4a42-bb92-ec781eb21ca0" providerId="ADAL" clId="{9DD595A5-E04F-4630-A39D-B9A7E0BC07F7}" dt="2021-06-15T14:56:29.410" v="1206" actId="478"/>
          <ac:spMkLst>
            <pc:docMk/>
            <pc:sldMk cId="4173468134" sldId="335"/>
            <ac:spMk id="21" creationId="{26C1A6E4-5A01-4F1D-B479-DCB7CA73A3CE}"/>
          </ac:spMkLst>
        </pc:spChg>
        <pc:spChg chg="add mod">
          <ac:chgData name="Saini, Arika" userId="cadc5777-602f-4a42-bb92-ec781eb21ca0" providerId="ADAL" clId="{9DD595A5-E04F-4630-A39D-B9A7E0BC07F7}" dt="2021-06-25T06:38:31.440" v="2431" actId="2711"/>
          <ac:spMkLst>
            <pc:docMk/>
            <pc:sldMk cId="4173468134" sldId="335"/>
            <ac:spMk id="22" creationId="{3C8D53C4-B5E8-43BD-905F-9F2F5F6D0166}"/>
          </ac:spMkLst>
        </pc:spChg>
        <pc:picChg chg="add mod">
          <ac:chgData name="Saini, Arika" userId="cadc5777-602f-4a42-bb92-ec781eb21ca0" providerId="ADAL" clId="{9DD595A5-E04F-4630-A39D-B9A7E0BC07F7}" dt="2021-06-15T14:54:39.741" v="1163" actId="1076"/>
          <ac:picMkLst>
            <pc:docMk/>
            <pc:sldMk cId="4173468134" sldId="335"/>
            <ac:picMk id="17" creationId="{146EDCB5-CAAA-4B87-AE18-08602A37B383}"/>
          </ac:picMkLst>
        </pc:picChg>
      </pc:sldChg>
      <pc:sldChg chg="addSp delSp modSp add mod">
        <pc:chgData name="Saini, Arika" userId="cadc5777-602f-4a42-bb92-ec781eb21ca0" providerId="ADAL" clId="{9DD595A5-E04F-4630-A39D-B9A7E0BC07F7}" dt="2021-06-24T15:03:50.853" v="2398" actId="20577"/>
        <pc:sldMkLst>
          <pc:docMk/>
          <pc:sldMk cId="3845074058" sldId="336"/>
        </pc:sldMkLst>
        <pc:spChg chg="mod">
          <ac:chgData name="Saini, Arika" userId="cadc5777-602f-4a42-bb92-ec781eb21ca0" providerId="ADAL" clId="{9DD595A5-E04F-4630-A39D-B9A7E0BC07F7}" dt="2021-06-24T15:03:50.853" v="2398" actId="20577"/>
          <ac:spMkLst>
            <pc:docMk/>
            <pc:sldMk cId="3845074058" sldId="336"/>
            <ac:spMk id="6" creationId="{50180E02-B0CC-B647-B48F-CBF0F98503A6}"/>
          </ac:spMkLst>
        </pc:spChg>
        <pc:picChg chg="add del mod">
          <ac:chgData name="Saini, Arika" userId="cadc5777-602f-4a42-bb92-ec781eb21ca0" providerId="ADAL" clId="{9DD595A5-E04F-4630-A39D-B9A7E0BC07F7}" dt="2021-06-15T15:16:43.770" v="1586" actId="21"/>
          <ac:picMkLst>
            <pc:docMk/>
            <pc:sldMk cId="3845074058" sldId="336"/>
            <ac:picMk id="7" creationId="{4DD9F08F-9D96-4312-8265-1892F827948A}"/>
          </ac:picMkLst>
        </pc:picChg>
      </pc:sldChg>
      <pc:sldChg chg="addSp delSp modSp add mod">
        <pc:chgData name="Saini, Arika" userId="cadc5777-602f-4a42-bb92-ec781eb21ca0" providerId="ADAL" clId="{9DD595A5-E04F-4630-A39D-B9A7E0BC07F7}" dt="2021-06-15T15:16:49.699" v="1590" actId="21"/>
        <pc:sldMkLst>
          <pc:docMk/>
          <pc:sldMk cId="760903158" sldId="337"/>
        </pc:sldMkLst>
        <pc:spChg chg="mod">
          <ac:chgData name="Saini, Arika" userId="cadc5777-602f-4a42-bb92-ec781eb21ca0" providerId="ADAL" clId="{9DD595A5-E04F-4630-A39D-B9A7E0BC07F7}" dt="2021-06-15T15:01:52.354" v="1340" actId="20577"/>
          <ac:spMkLst>
            <pc:docMk/>
            <pc:sldMk cId="760903158" sldId="337"/>
            <ac:spMk id="6" creationId="{50180E02-B0CC-B647-B48F-CBF0F98503A6}"/>
          </ac:spMkLst>
        </pc:spChg>
        <pc:picChg chg="add del mod">
          <ac:chgData name="Saini, Arika" userId="cadc5777-602f-4a42-bb92-ec781eb21ca0" providerId="ADAL" clId="{9DD595A5-E04F-4630-A39D-B9A7E0BC07F7}" dt="2021-06-15T15:16:49.699" v="1590" actId="21"/>
          <ac:picMkLst>
            <pc:docMk/>
            <pc:sldMk cId="760903158" sldId="337"/>
            <ac:picMk id="7" creationId="{31B55091-1D2F-4504-B650-3AF3E597B80B}"/>
          </ac:picMkLst>
        </pc:picChg>
      </pc:sldChg>
      <pc:sldChg chg="addSp delSp modSp add mod setBg">
        <pc:chgData name="Saini, Arika" userId="cadc5777-602f-4a42-bb92-ec781eb21ca0" providerId="ADAL" clId="{9DD595A5-E04F-4630-A39D-B9A7E0BC07F7}" dt="2021-06-24T15:01:11.462" v="2388"/>
        <pc:sldMkLst>
          <pc:docMk/>
          <pc:sldMk cId="1695652843" sldId="338"/>
        </pc:sldMkLst>
        <pc:spChg chg="add del mod">
          <ac:chgData name="Saini, Arika" userId="cadc5777-602f-4a42-bb92-ec781eb21ca0" providerId="ADAL" clId="{9DD595A5-E04F-4630-A39D-B9A7E0BC07F7}" dt="2021-06-15T13:57:44.371" v="439" actId="478"/>
          <ac:spMkLst>
            <pc:docMk/>
            <pc:sldMk cId="1695652843" sldId="338"/>
            <ac:spMk id="3" creationId="{F588470C-DA68-43F7-978A-0FC995844ABE}"/>
          </ac:spMkLst>
        </pc:spChg>
        <pc:spChg chg="del">
          <ac:chgData name="Saini, Arika" userId="cadc5777-602f-4a42-bb92-ec781eb21ca0" providerId="ADAL" clId="{9DD595A5-E04F-4630-A39D-B9A7E0BC07F7}" dt="2021-06-15T13:57:43.167" v="438" actId="478"/>
          <ac:spMkLst>
            <pc:docMk/>
            <pc:sldMk cId="1695652843" sldId="338"/>
            <ac:spMk id="6" creationId="{50180E02-B0CC-B647-B48F-CBF0F98503A6}"/>
          </ac:spMkLst>
        </pc:spChg>
        <pc:spChg chg="mod">
          <ac:chgData name="Saini, Arika" userId="cadc5777-602f-4a42-bb92-ec781eb21ca0" providerId="ADAL" clId="{9DD595A5-E04F-4630-A39D-B9A7E0BC07F7}" dt="2021-06-24T12:29:03.054" v="1866" actId="20577"/>
          <ac:spMkLst>
            <pc:docMk/>
            <pc:sldMk cId="1695652843" sldId="338"/>
            <ac:spMk id="11" creationId="{91F10322-6050-4E91-988E-2627384EB704}"/>
          </ac:spMkLst>
        </pc:spChg>
      </pc:sldChg>
      <pc:sldChg chg="addSp delSp modSp add mod setBg">
        <pc:chgData name="Saini, Arika" userId="cadc5777-602f-4a42-bb92-ec781eb21ca0" providerId="ADAL" clId="{9DD595A5-E04F-4630-A39D-B9A7E0BC07F7}" dt="2021-06-24T15:01:11.462" v="2388"/>
        <pc:sldMkLst>
          <pc:docMk/>
          <pc:sldMk cId="2776128377" sldId="339"/>
        </pc:sldMkLst>
        <pc:spChg chg="add del mod">
          <ac:chgData name="Saini, Arika" userId="cadc5777-602f-4a42-bb92-ec781eb21ca0" providerId="ADAL" clId="{9DD595A5-E04F-4630-A39D-B9A7E0BC07F7}" dt="2021-06-15T13:57:40.704" v="437" actId="478"/>
          <ac:spMkLst>
            <pc:docMk/>
            <pc:sldMk cId="2776128377" sldId="339"/>
            <ac:spMk id="3" creationId="{31C07368-ED56-443F-8DFC-8CDF69B7F142}"/>
          </ac:spMkLst>
        </pc:spChg>
        <pc:spChg chg="del">
          <ac:chgData name="Saini, Arika" userId="cadc5777-602f-4a42-bb92-ec781eb21ca0" providerId="ADAL" clId="{9DD595A5-E04F-4630-A39D-B9A7E0BC07F7}" dt="2021-06-15T13:57:38.188" v="436" actId="478"/>
          <ac:spMkLst>
            <pc:docMk/>
            <pc:sldMk cId="2776128377" sldId="339"/>
            <ac:spMk id="6" creationId="{50180E02-B0CC-B647-B48F-CBF0F98503A6}"/>
          </ac:spMkLst>
        </pc:spChg>
        <pc:spChg chg="mod">
          <ac:chgData name="Saini, Arika" userId="cadc5777-602f-4a42-bb92-ec781eb21ca0" providerId="ADAL" clId="{9DD595A5-E04F-4630-A39D-B9A7E0BC07F7}" dt="2021-06-24T12:29:24.251" v="1893" actId="20577"/>
          <ac:spMkLst>
            <pc:docMk/>
            <pc:sldMk cId="2776128377" sldId="339"/>
            <ac:spMk id="11" creationId="{91F10322-6050-4E91-988E-2627384EB704}"/>
          </ac:spMkLst>
        </pc:spChg>
      </pc:sldChg>
      <pc:sldChg chg="addSp delSp modSp add mod ord">
        <pc:chgData name="Saini, Arika" userId="cadc5777-602f-4a42-bb92-ec781eb21ca0" providerId="ADAL" clId="{9DD595A5-E04F-4630-A39D-B9A7E0BC07F7}" dt="2021-06-24T12:30:35.562" v="2016" actId="20577"/>
        <pc:sldMkLst>
          <pc:docMk/>
          <pc:sldMk cId="1344373890" sldId="340"/>
        </pc:sldMkLst>
        <pc:spChg chg="add del mod">
          <ac:chgData name="Saini, Arika" userId="cadc5777-602f-4a42-bb92-ec781eb21ca0" providerId="ADAL" clId="{9DD595A5-E04F-4630-A39D-B9A7E0BC07F7}" dt="2021-06-15T14:14:30.682" v="594" actId="478"/>
          <ac:spMkLst>
            <pc:docMk/>
            <pc:sldMk cId="1344373890" sldId="340"/>
            <ac:spMk id="3" creationId="{8FCD4741-49AA-4368-ABDE-41269F1B1EAC}"/>
          </ac:spMkLst>
        </pc:spChg>
        <pc:spChg chg="del">
          <ac:chgData name="Saini, Arika" userId="cadc5777-602f-4a42-bb92-ec781eb21ca0" providerId="ADAL" clId="{9DD595A5-E04F-4630-A39D-B9A7E0BC07F7}" dt="2021-06-15T14:14:29.271" v="593" actId="478"/>
          <ac:spMkLst>
            <pc:docMk/>
            <pc:sldMk cId="1344373890" sldId="340"/>
            <ac:spMk id="6" creationId="{50180E02-B0CC-B647-B48F-CBF0F98503A6}"/>
          </ac:spMkLst>
        </pc:spChg>
        <pc:spChg chg="mod">
          <ac:chgData name="Saini, Arika" userId="cadc5777-602f-4a42-bb92-ec781eb21ca0" providerId="ADAL" clId="{9DD595A5-E04F-4630-A39D-B9A7E0BC07F7}" dt="2021-06-24T12:30:35.562" v="2016" actId="20577"/>
          <ac:spMkLst>
            <pc:docMk/>
            <pc:sldMk cId="1344373890" sldId="340"/>
            <ac:spMk id="11" creationId="{7A1A7E13-0CBF-416C-9BF9-D2AACF1F91F0}"/>
          </ac:spMkLst>
        </pc:spChg>
      </pc:sldChg>
      <pc:sldChg chg="addSp delSp modSp add mod">
        <pc:chgData name="Saini, Arika" userId="cadc5777-602f-4a42-bb92-ec781eb21ca0" providerId="ADAL" clId="{9DD595A5-E04F-4630-A39D-B9A7E0BC07F7}" dt="2021-06-24T12:31:31.178" v="2066" actId="20577"/>
        <pc:sldMkLst>
          <pc:docMk/>
          <pc:sldMk cId="1763842328" sldId="341"/>
        </pc:sldMkLst>
        <pc:spChg chg="add del mod">
          <ac:chgData name="Saini, Arika" userId="cadc5777-602f-4a42-bb92-ec781eb21ca0" providerId="ADAL" clId="{9DD595A5-E04F-4630-A39D-B9A7E0BC07F7}" dt="2021-06-15T14:14:26.804" v="592" actId="478"/>
          <ac:spMkLst>
            <pc:docMk/>
            <pc:sldMk cId="1763842328" sldId="341"/>
            <ac:spMk id="3" creationId="{084128E3-6B02-428E-A542-FF20CC835338}"/>
          </ac:spMkLst>
        </pc:spChg>
        <pc:spChg chg="del">
          <ac:chgData name="Saini, Arika" userId="cadc5777-602f-4a42-bb92-ec781eb21ca0" providerId="ADAL" clId="{9DD595A5-E04F-4630-A39D-B9A7E0BC07F7}" dt="2021-06-15T14:14:22.478" v="591" actId="478"/>
          <ac:spMkLst>
            <pc:docMk/>
            <pc:sldMk cId="1763842328" sldId="341"/>
            <ac:spMk id="6" creationId="{50180E02-B0CC-B647-B48F-CBF0F98503A6}"/>
          </ac:spMkLst>
        </pc:spChg>
        <pc:spChg chg="mod">
          <ac:chgData name="Saini, Arika" userId="cadc5777-602f-4a42-bb92-ec781eb21ca0" providerId="ADAL" clId="{9DD595A5-E04F-4630-A39D-B9A7E0BC07F7}" dt="2021-06-24T12:31:31.178" v="2066" actId="20577"/>
          <ac:spMkLst>
            <pc:docMk/>
            <pc:sldMk cId="1763842328" sldId="341"/>
            <ac:spMk id="11" creationId="{7A1A7E13-0CBF-416C-9BF9-D2AACF1F91F0}"/>
          </ac:spMkLst>
        </pc:spChg>
      </pc:sldChg>
      <pc:sldMasterChg chg="modSldLayout">
        <pc:chgData name="Saini, Arika" userId="cadc5777-602f-4a42-bb92-ec781eb21ca0" providerId="ADAL" clId="{9DD595A5-E04F-4630-A39D-B9A7E0BC07F7}" dt="2021-06-27T12:26:36.631" v="2618"/>
        <pc:sldMasterMkLst>
          <pc:docMk/>
          <pc:sldMasterMk cId="1450585230" sldId="2147483648"/>
        </pc:sldMasterMkLst>
        <pc:sldLayoutChg chg="addSp delSp modSp mod setBg">
          <pc:chgData name="Saini, Arika" userId="cadc5777-602f-4a42-bb92-ec781eb21ca0" providerId="ADAL" clId="{9DD595A5-E04F-4630-A39D-B9A7E0BC07F7}" dt="2021-06-27T12:26:36.631" v="2618"/>
          <pc:sldLayoutMkLst>
            <pc:docMk/>
            <pc:sldMasterMk cId="1450585230" sldId="2147483648"/>
            <pc:sldLayoutMk cId="625795481" sldId="2147483649"/>
          </pc:sldLayoutMkLst>
          <pc:spChg chg="add mod">
            <ac:chgData name="Saini, Arika" userId="cadc5777-602f-4a42-bb92-ec781eb21ca0" providerId="ADAL" clId="{9DD595A5-E04F-4630-A39D-B9A7E0BC07F7}" dt="2021-06-27T12:26:36.631" v="2618"/>
            <ac:spMkLst>
              <pc:docMk/>
              <pc:sldMasterMk cId="1450585230" sldId="2147483648"/>
              <pc:sldLayoutMk cId="625795481" sldId="2147483649"/>
              <ac:spMk id="11" creationId="{2FFF9F5E-DD41-4F51-ADCB-FF15126D6F54}"/>
            </ac:spMkLst>
          </pc:spChg>
          <pc:picChg chg="add del mod ord">
            <ac:chgData name="Saini, Arika" userId="cadc5777-602f-4a42-bb92-ec781eb21ca0" providerId="ADAL" clId="{9DD595A5-E04F-4630-A39D-B9A7E0BC07F7}" dt="2021-06-27T12:23:06.001" v="2551" actId="478"/>
            <ac:picMkLst>
              <pc:docMk/>
              <pc:sldMasterMk cId="1450585230" sldId="2147483648"/>
              <pc:sldLayoutMk cId="625795481" sldId="2147483649"/>
              <ac:picMk id="6" creationId="{3B59E8BE-9784-4CB8-B158-6DC1D54F485D}"/>
            </ac:picMkLst>
          </pc:picChg>
          <pc:picChg chg="add del mod">
            <ac:chgData name="Saini, Arika" userId="cadc5777-602f-4a42-bb92-ec781eb21ca0" providerId="ADAL" clId="{9DD595A5-E04F-4630-A39D-B9A7E0BC07F7}" dt="2021-06-27T12:24:24.451" v="2572" actId="21"/>
            <ac:picMkLst>
              <pc:docMk/>
              <pc:sldMasterMk cId="1450585230" sldId="2147483648"/>
              <pc:sldLayoutMk cId="625795481" sldId="2147483649"/>
              <ac:picMk id="7" creationId="{84472355-F92C-4D30-B27E-EED9490975C6}"/>
            </ac:picMkLst>
          </pc:picChg>
          <pc:picChg chg="add mod ord modCrop">
            <ac:chgData name="Saini, Arika" userId="cadc5777-602f-4a42-bb92-ec781eb21ca0" providerId="ADAL" clId="{9DD595A5-E04F-4630-A39D-B9A7E0BC07F7}" dt="2021-06-27T12:25:31.792" v="2612" actId="732"/>
            <ac:picMkLst>
              <pc:docMk/>
              <pc:sldMasterMk cId="1450585230" sldId="2147483648"/>
              <pc:sldLayoutMk cId="625795481" sldId="2147483649"/>
              <ac:picMk id="10" creationId="{40308C74-2380-4B85-AD97-1C2E98B34D65}"/>
            </ac:picMkLst>
          </pc:picChg>
        </pc:sldLayoutChg>
      </pc:sldMasterChg>
    </pc:docChg>
  </pc:docChgLst>
  <pc:docChgLst>
    <pc:chgData name="Saini, Arika" userId="cadc5777-602f-4a42-bb92-ec781eb21ca0" providerId="ADAL" clId="{CCF3D2E6-96F1-4D3D-84AD-0C92021836E8}"/>
    <pc:docChg chg="undo custSel addSld delSld modSld">
      <pc:chgData name="Saini, Arika" userId="cadc5777-602f-4a42-bb92-ec781eb21ca0" providerId="ADAL" clId="{CCF3D2E6-96F1-4D3D-84AD-0C92021836E8}" dt="2021-06-15T12:16:18.151" v="1775" actId="403"/>
      <pc:docMkLst>
        <pc:docMk/>
      </pc:docMkLst>
      <pc:sldChg chg="addSp delSp modSp mod setBg">
        <pc:chgData name="Saini, Arika" userId="cadc5777-602f-4a42-bb92-ec781eb21ca0" providerId="ADAL" clId="{CCF3D2E6-96F1-4D3D-84AD-0C92021836E8}" dt="2021-06-15T12:15:41.796" v="1771" actId="403"/>
        <pc:sldMkLst>
          <pc:docMk/>
          <pc:sldMk cId="4068023858" sldId="256"/>
        </pc:sldMkLst>
        <pc:spChg chg="mod">
          <ac:chgData name="Saini, Arika" userId="cadc5777-602f-4a42-bb92-ec781eb21ca0" providerId="ADAL" clId="{CCF3D2E6-96F1-4D3D-84AD-0C92021836E8}" dt="2021-06-15T12:15:41.796" v="1771" actId="403"/>
          <ac:spMkLst>
            <pc:docMk/>
            <pc:sldMk cId="4068023858" sldId="256"/>
            <ac:spMk id="2" creationId="{1F42A809-8CCC-A741-BC78-1D5082E1AB4A}"/>
          </ac:spMkLst>
        </pc:spChg>
        <pc:picChg chg="mod">
          <ac:chgData name="Saini, Arika" userId="cadc5777-602f-4a42-bb92-ec781eb21ca0" providerId="ADAL" clId="{CCF3D2E6-96F1-4D3D-84AD-0C92021836E8}" dt="2021-06-15T08:11:26.726" v="301"/>
          <ac:picMkLst>
            <pc:docMk/>
            <pc:sldMk cId="4068023858" sldId="256"/>
            <ac:picMk id="7" creationId="{90563892-B608-EE45-BC5D-25735D19A519}"/>
          </ac:picMkLst>
        </pc:picChg>
        <pc:picChg chg="add del mod">
          <ac:chgData name="Saini, Arika" userId="cadc5777-602f-4a42-bb92-ec781eb21ca0" providerId="ADAL" clId="{CCF3D2E6-96F1-4D3D-84AD-0C92021836E8}" dt="2021-06-15T12:12:24.786" v="1770" actId="478"/>
          <ac:picMkLst>
            <pc:docMk/>
            <pc:sldMk cId="4068023858" sldId="256"/>
            <ac:picMk id="8" creationId="{B4CCFCBE-B5BD-47EB-8BA0-6470AD81162A}"/>
          </ac:picMkLst>
        </pc:picChg>
        <pc:picChg chg="add del mod">
          <ac:chgData name="Saini, Arika" userId="cadc5777-602f-4a42-bb92-ec781eb21ca0" providerId="ADAL" clId="{CCF3D2E6-96F1-4D3D-84AD-0C92021836E8}" dt="2021-06-15T08:06:33.459" v="124" actId="21"/>
          <ac:picMkLst>
            <pc:docMk/>
            <pc:sldMk cId="4068023858" sldId="256"/>
            <ac:picMk id="1026" creationId="{42A0CDDA-1408-4471-A22F-A63823FC28FE}"/>
          </ac:picMkLst>
        </pc:picChg>
      </pc:sldChg>
      <pc:sldChg chg="addSp delSp modSp">
        <pc:chgData name="Saini, Arika" userId="cadc5777-602f-4a42-bb92-ec781eb21ca0" providerId="ADAL" clId="{CCF3D2E6-96F1-4D3D-84AD-0C92021836E8}" dt="2021-06-15T08:10:56.171" v="299"/>
        <pc:sldMkLst>
          <pc:docMk/>
          <pc:sldMk cId="1858466637" sldId="260"/>
        </pc:sldMkLst>
        <pc:spChg chg="mod">
          <ac:chgData name="Saini, Arika" userId="cadc5777-602f-4a42-bb92-ec781eb21ca0" providerId="ADAL" clId="{CCF3D2E6-96F1-4D3D-84AD-0C92021836E8}" dt="2021-06-15T08:09:44.641" v="247"/>
          <ac:spMkLst>
            <pc:docMk/>
            <pc:sldMk cId="1858466637" sldId="260"/>
            <ac:spMk id="6" creationId="{50180E02-B0CC-B647-B48F-CBF0F98503A6}"/>
          </ac:spMkLst>
        </pc:spChg>
        <pc:picChg chg="add del">
          <ac:chgData name="Saini, Arika" userId="cadc5777-602f-4a42-bb92-ec781eb21ca0" providerId="ADAL" clId="{CCF3D2E6-96F1-4D3D-84AD-0C92021836E8}" dt="2021-06-15T08:10:56.171" v="299"/>
          <ac:picMkLst>
            <pc:docMk/>
            <pc:sldMk cId="1858466637" sldId="260"/>
            <ac:picMk id="2" creationId="{292126BE-86DD-4CE3-8C27-2887833CD370}"/>
          </ac:picMkLst>
        </pc:picChg>
      </pc:sldChg>
      <pc:sldChg chg="modSp mod">
        <pc:chgData name="Saini, Arika" userId="cadc5777-602f-4a42-bb92-ec781eb21ca0" providerId="ADAL" clId="{CCF3D2E6-96F1-4D3D-84AD-0C92021836E8}" dt="2021-06-15T08:10:38.720" v="297" actId="20577"/>
        <pc:sldMkLst>
          <pc:docMk/>
          <pc:sldMk cId="2497951519" sldId="270"/>
        </pc:sldMkLst>
        <pc:spChg chg="mod">
          <ac:chgData name="Saini, Arika" userId="cadc5777-602f-4a42-bb92-ec781eb21ca0" providerId="ADAL" clId="{CCF3D2E6-96F1-4D3D-84AD-0C92021836E8}" dt="2021-06-15T08:10:38.720" v="297" actId="20577"/>
          <ac:spMkLst>
            <pc:docMk/>
            <pc:sldMk cId="2497951519" sldId="270"/>
            <ac:spMk id="6" creationId="{50180E02-B0CC-B647-B48F-CBF0F98503A6}"/>
          </ac:spMkLst>
        </pc:spChg>
      </pc:sldChg>
      <pc:sldChg chg="addSp delSp modSp mod setBg">
        <pc:chgData name="Saini, Arika" userId="cadc5777-602f-4a42-bb92-ec781eb21ca0" providerId="ADAL" clId="{CCF3D2E6-96F1-4D3D-84AD-0C92021836E8}" dt="2021-06-15T08:20:08.023" v="483" actId="21"/>
        <pc:sldMkLst>
          <pc:docMk/>
          <pc:sldMk cId="1606820064" sldId="271"/>
        </pc:sldMkLst>
        <pc:spChg chg="mod">
          <ac:chgData name="Saini, Arika" userId="cadc5777-602f-4a42-bb92-ec781eb21ca0" providerId="ADAL" clId="{CCF3D2E6-96F1-4D3D-84AD-0C92021836E8}" dt="2021-06-15T08:13:35.327" v="361" actId="20577"/>
          <ac:spMkLst>
            <pc:docMk/>
            <pc:sldMk cId="1606820064" sldId="271"/>
            <ac:spMk id="5" creationId="{8F4E44AD-AF24-C74A-8524-2A218E7D73A2}"/>
          </ac:spMkLst>
        </pc:spChg>
        <pc:spChg chg="mod">
          <ac:chgData name="Saini, Arika" userId="cadc5777-602f-4a42-bb92-ec781eb21ca0" providerId="ADAL" clId="{CCF3D2E6-96F1-4D3D-84AD-0C92021836E8}" dt="2021-06-15T08:18:16.525" v="447" actId="113"/>
          <ac:spMkLst>
            <pc:docMk/>
            <pc:sldMk cId="1606820064" sldId="271"/>
            <ac:spMk id="6" creationId="{50180E02-B0CC-B647-B48F-CBF0F98503A6}"/>
          </ac:spMkLst>
        </pc:spChg>
        <pc:spChg chg="add mod">
          <ac:chgData name="Saini, Arika" userId="cadc5777-602f-4a42-bb92-ec781eb21ca0" providerId="ADAL" clId="{CCF3D2E6-96F1-4D3D-84AD-0C92021836E8}" dt="2021-06-15T08:18:13.078" v="444" actId="113"/>
          <ac:spMkLst>
            <pc:docMk/>
            <pc:sldMk cId="1606820064" sldId="271"/>
            <ac:spMk id="8" creationId="{FD4E0665-F859-469B-BA04-44E884BEB2D9}"/>
          </ac:spMkLst>
        </pc:spChg>
        <pc:spChg chg="add del mod">
          <ac:chgData name="Saini, Arika" userId="cadc5777-602f-4a42-bb92-ec781eb21ca0" providerId="ADAL" clId="{CCF3D2E6-96F1-4D3D-84AD-0C92021836E8}" dt="2021-06-15T08:18:15.568" v="446"/>
          <ac:spMkLst>
            <pc:docMk/>
            <pc:sldMk cId="1606820064" sldId="271"/>
            <ac:spMk id="9" creationId="{16E754CE-085E-43DA-93BD-879A1BE3786E}"/>
          </ac:spMkLst>
        </pc:spChg>
        <pc:picChg chg="add del mod">
          <ac:chgData name="Saini, Arika" userId="cadc5777-602f-4a42-bb92-ec781eb21ca0" providerId="ADAL" clId="{CCF3D2E6-96F1-4D3D-84AD-0C92021836E8}" dt="2021-06-15T08:20:08.023" v="483" actId="21"/>
          <ac:picMkLst>
            <pc:docMk/>
            <pc:sldMk cId="1606820064" sldId="271"/>
            <ac:picMk id="7" creationId="{5029F3D2-7BF3-4CAC-A8E5-22A8FC715CF7}"/>
          </ac:picMkLst>
        </pc:picChg>
      </pc:sldChg>
      <pc:sldChg chg="addSp delSp modSp mod setBg">
        <pc:chgData name="Saini, Arika" userId="cadc5777-602f-4a42-bb92-ec781eb21ca0" providerId="ADAL" clId="{CCF3D2E6-96F1-4D3D-84AD-0C92021836E8}" dt="2021-06-15T11:19:55.301" v="948" actId="15"/>
        <pc:sldMkLst>
          <pc:docMk/>
          <pc:sldMk cId="3547744599" sldId="272"/>
        </pc:sldMkLst>
        <pc:spChg chg="mod">
          <ac:chgData name="Saini, Arika" userId="cadc5777-602f-4a42-bb92-ec781eb21ca0" providerId="ADAL" clId="{CCF3D2E6-96F1-4D3D-84AD-0C92021836E8}" dt="2021-06-15T08:20:24.368" v="501" actId="20577"/>
          <ac:spMkLst>
            <pc:docMk/>
            <pc:sldMk cId="3547744599" sldId="272"/>
            <ac:spMk id="5" creationId="{8F4E44AD-AF24-C74A-8524-2A218E7D73A2}"/>
          </ac:spMkLst>
        </pc:spChg>
        <pc:spChg chg="mod">
          <ac:chgData name="Saini, Arika" userId="cadc5777-602f-4a42-bb92-ec781eb21ca0" providerId="ADAL" clId="{CCF3D2E6-96F1-4D3D-84AD-0C92021836E8}" dt="2021-06-15T11:19:55.301" v="948" actId="15"/>
          <ac:spMkLst>
            <pc:docMk/>
            <pc:sldMk cId="3547744599" sldId="272"/>
            <ac:spMk id="6" creationId="{50180E02-B0CC-B647-B48F-CBF0F98503A6}"/>
          </ac:spMkLst>
        </pc:spChg>
        <pc:picChg chg="add del mod">
          <ac:chgData name="Saini, Arika" userId="cadc5777-602f-4a42-bb92-ec781eb21ca0" providerId="ADAL" clId="{CCF3D2E6-96F1-4D3D-84AD-0C92021836E8}" dt="2021-06-15T08:23:21.879" v="531" actId="478"/>
          <ac:picMkLst>
            <pc:docMk/>
            <pc:sldMk cId="3547744599" sldId="272"/>
            <ac:picMk id="7" creationId="{57A67EB4-5ADE-4A21-B858-945CF1CD8BBE}"/>
          </ac:picMkLst>
        </pc:picChg>
      </pc:sldChg>
      <pc:sldChg chg="addSp delSp modSp del mod setBg">
        <pc:chgData name="Saini, Arika" userId="cadc5777-602f-4a42-bb92-ec781eb21ca0" providerId="ADAL" clId="{CCF3D2E6-96F1-4D3D-84AD-0C92021836E8}" dt="2021-06-15T11:34:41.686" v="1245" actId="47"/>
        <pc:sldMkLst>
          <pc:docMk/>
          <pc:sldMk cId="2609545356" sldId="273"/>
        </pc:sldMkLst>
        <pc:picChg chg="add del mod">
          <ac:chgData name="Saini, Arika" userId="cadc5777-602f-4a42-bb92-ec781eb21ca0" providerId="ADAL" clId="{CCF3D2E6-96F1-4D3D-84AD-0C92021836E8}" dt="2021-06-15T08:30:54.397" v="658" actId="21"/>
          <ac:picMkLst>
            <pc:docMk/>
            <pc:sldMk cId="2609545356" sldId="273"/>
            <ac:picMk id="12" creationId="{22E36557-B8A5-4E15-A0AD-2EB276EC0990}"/>
          </ac:picMkLst>
        </pc:picChg>
        <pc:picChg chg="add del mod">
          <ac:chgData name="Saini, Arika" userId="cadc5777-602f-4a42-bb92-ec781eb21ca0" providerId="ADAL" clId="{CCF3D2E6-96F1-4D3D-84AD-0C92021836E8}" dt="2021-06-15T08:33:21.566" v="693" actId="21"/>
          <ac:picMkLst>
            <pc:docMk/>
            <pc:sldMk cId="2609545356" sldId="273"/>
            <ac:picMk id="13" creationId="{415BC0DE-A232-4966-A5A8-035A5E17EC92}"/>
          </ac:picMkLst>
        </pc:picChg>
        <pc:picChg chg="add del mod">
          <ac:chgData name="Saini, Arika" userId="cadc5777-602f-4a42-bb92-ec781eb21ca0" providerId="ADAL" clId="{CCF3D2E6-96F1-4D3D-84AD-0C92021836E8}" dt="2021-06-15T11:34:39.664" v="1244" actId="21"/>
          <ac:picMkLst>
            <pc:docMk/>
            <pc:sldMk cId="2609545356" sldId="273"/>
            <ac:picMk id="14" creationId="{F3856824-186B-4D80-96D6-B43250E954A5}"/>
          </ac:picMkLst>
        </pc:picChg>
      </pc:sldChg>
      <pc:sldChg chg="del">
        <pc:chgData name="Saini, Arika" userId="cadc5777-602f-4a42-bb92-ec781eb21ca0" providerId="ADAL" clId="{CCF3D2E6-96F1-4D3D-84AD-0C92021836E8}" dt="2021-06-15T10:56:38.944" v="814" actId="47"/>
        <pc:sldMkLst>
          <pc:docMk/>
          <pc:sldMk cId="1833196130" sldId="274"/>
        </pc:sldMkLst>
      </pc:sldChg>
      <pc:sldChg chg="del">
        <pc:chgData name="Saini, Arika" userId="cadc5777-602f-4a42-bb92-ec781eb21ca0" providerId="ADAL" clId="{CCF3D2E6-96F1-4D3D-84AD-0C92021836E8}" dt="2021-06-15T10:56:39.196" v="815" actId="47"/>
        <pc:sldMkLst>
          <pc:docMk/>
          <pc:sldMk cId="2204744125" sldId="275"/>
        </pc:sldMkLst>
      </pc:sldChg>
      <pc:sldChg chg="del">
        <pc:chgData name="Saini, Arika" userId="cadc5777-602f-4a42-bb92-ec781eb21ca0" providerId="ADAL" clId="{CCF3D2E6-96F1-4D3D-84AD-0C92021836E8}" dt="2021-06-15T10:56:39.428" v="816" actId="47"/>
        <pc:sldMkLst>
          <pc:docMk/>
          <pc:sldMk cId="3880744037" sldId="276"/>
        </pc:sldMkLst>
      </pc:sldChg>
      <pc:sldChg chg="del">
        <pc:chgData name="Saini, Arika" userId="cadc5777-602f-4a42-bb92-ec781eb21ca0" providerId="ADAL" clId="{CCF3D2E6-96F1-4D3D-84AD-0C92021836E8}" dt="2021-06-15T10:56:40.606" v="817" actId="47"/>
        <pc:sldMkLst>
          <pc:docMk/>
          <pc:sldMk cId="1358530404" sldId="277"/>
        </pc:sldMkLst>
      </pc:sldChg>
      <pc:sldChg chg="del">
        <pc:chgData name="Saini, Arika" userId="cadc5777-602f-4a42-bb92-ec781eb21ca0" providerId="ADAL" clId="{CCF3D2E6-96F1-4D3D-84AD-0C92021836E8}" dt="2021-06-15T10:56:41.424" v="818" actId="47"/>
        <pc:sldMkLst>
          <pc:docMk/>
          <pc:sldMk cId="727350805" sldId="278"/>
        </pc:sldMkLst>
      </pc:sldChg>
      <pc:sldChg chg="del">
        <pc:chgData name="Saini, Arika" userId="cadc5777-602f-4a42-bb92-ec781eb21ca0" providerId="ADAL" clId="{CCF3D2E6-96F1-4D3D-84AD-0C92021836E8}" dt="2021-06-15T10:56:44.404" v="819" actId="47"/>
        <pc:sldMkLst>
          <pc:docMk/>
          <pc:sldMk cId="2732735954" sldId="279"/>
        </pc:sldMkLst>
      </pc:sldChg>
      <pc:sldChg chg="del">
        <pc:chgData name="Saini, Arika" userId="cadc5777-602f-4a42-bb92-ec781eb21ca0" providerId="ADAL" clId="{CCF3D2E6-96F1-4D3D-84AD-0C92021836E8}" dt="2021-06-15T10:56:47.161" v="820" actId="47"/>
        <pc:sldMkLst>
          <pc:docMk/>
          <pc:sldMk cId="1893170900" sldId="280"/>
        </pc:sldMkLst>
      </pc:sldChg>
      <pc:sldChg chg="del">
        <pc:chgData name="Saini, Arika" userId="cadc5777-602f-4a42-bb92-ec781eb21ca0" providerId="ADAL" clId="{CCF3D2E6-96F1-4D3D-84AD-0C92021836E8}" dt="2021-06-15T08:12:15.608" v="328" actId="47"/>
        <pc:sldMkLst>
          <pc:docMk/>
          <pc:sldMk cId="2138429610" sldId="281"/>
        </pc:sldMkLst>
      </pc:sldChg>
      <pc:sldChg chg="del">
        <pc:chgData name="Saini, Arika" userId="cadc5777-602f-4a42-bb92-ec781eb21ca0" providerId="ADAL" clId="{CCF3D2E6-96F1-4D3D-84AD-0C92021836E8}" dt="2021-06-15T08:19:32.614" v="469" actId="47"/>
        <pc:sldMkLst>
          <pc:docMk/>
          <pc:sldMk cId="1798940878" sldId="282"/>
        </pc:sldMkLst>
      </pc:sldChg>
      <pc:sldChg chg="del">
        <pc:chgData name="Saini, Arika" userId="cadc5777-602f-4a42-bb92-ec781eb21ca0" providerId="ADAL" clId="{CCF3D2E6-96F1-4D3D-84AD-0C92021836E8}" dt="2021-06-15T10:56:48.117" v="821" actId="47"/>
        <pc:sldMkLst>
          <pc:docMk/>
          <pc:sldMk cId="28740212" sldId="283"/>
        </pc:sldMkLst>
      </pc:sldChg>
      <pc:sldChg chg="del">
        <pc:chgData name="Saini, Arika" userId="cadc5777-602f-4a42-bb92-ec781eb21ca0" providerId="ADAL" clId="{CCF3D2E6-96F1-4D3D-84AD-0C92021836E8}" dt="2021-06-15T10:56:48.133" v="822" actId="47"/>
        <pc:sldMkLst>
          <pc:docMk/>
          <pc:sldMk cId="1241398809" sldId="284"/>
        </pc:sldMkLst>
      </pc:sldChg>
      <pc:sldChg chg="del">
        <pc:chgData name="Saini, Arika" userId="cadc5777-602f-4a42-bb92-ec781eb21ca0" providerId="ADAL" clId="{CCF3D2E6-96F1-4D3D-84AD-0C92021836E8}" dt="2021-06-15T10:56:48.152" v="823" actId="47"/>
        <pc:sldMkLst>
          <pc:docMk/>
          <pc:sldMk cId="4271414751" sldId="285"/>
        </pc:sldMkLst>
      </pc:sldChg>
      <pc:sldChg chg="del">
        <pc:chgData name="Saini, Arika" userId="cadc5777-602f-4a42-bb92-ec781eb21ca0" providerId="ADAL" clId="{CCF3D2E6-96F1-4D3D-84AD-0C92021836E8}" dt="2021-06-15T10:56:49.048" v="824" actId="47"/>
        <pc:sldMkLst>
          <pc:docMk/>
          <pc:sldMk cId="2318595470" sldId="286"/>
        </pc:sldMkLst>
      </pc:sldChg>
      <pc:sldChg chg="del">
        <pc:chgData name="Saini, Arika" userId="cadc5777-602f-4a42-bb92-ec781eb21ca0" providerId="ADAL" clId="{CCF3D2E6-96F1-4D3D-84AD-0C92021836E8}" dt="2021-06-15T10:56:49.387" v="825" actId="47"/>
        <pc:sldMkLst>
          <pc:docMk/>
          <pc:sldMk cId="340434163" sldId="287"/>
        </pc:sldMkLst>
      </pc:sldChg>
      <pc:sldChg chg="del">
        <pc:chgData name="Saini, Arika" userId="cadc5777-602f-4a42-bb92-ec781eb21ca0" providerId="ADAL" clId="{CCF3D2E6-96F1-4D3D-84AD-0C92021836E8}" dt="2021-06-15T10:56:50.507" v="826" actId="47"/>
        <pc:sldMkLst>
          <pc:docMk/>
          <pc:sldMk cId="2211016661" sldId="288"/>
        </pc:sldMkLst>
      </pc:sldChg>
      <pc:sldChg chg="del">
        <pc:chgData name="Saini, Arika" userId="cadc5777-602f-4a42-bb92-ec781eb21ca0" providerId="ADAL" clId="{CCF3D2E6-96F1-4D3D-84AD-0C92021836E8}" dt="2021-06-15T10:56:51.157" v="827" actId="47"/>
        <pc:sldMkLst>
          <pc:docMk/>
          <pc:sldMk cId="1577736770" sldId="289"/>
        </pc:sldMkLst>
      </pc:sldChg>
      <pc:sldChg chg="del">
        <pc:chgData name="Saini, Arika" userId="cadc5777-602f-4a42-bb92-ec781eb21ca0" providerId="ADAL" clId="{CCF3D2E6-96F1-4D3D-84AD-0C92021836E8}" dt="2021-06-15T10:56:51.941" v="828" actId="47"/>
        <pc:sldMkLst>
          <pc:docMk/>
          <pc:sldMk cId="502160908" sldId="290"/>
        </pc:sldMkLst>
      </pc:sldChg>
      <pc:sldChg chg="del">
        <pc:chgData name="Saini, Arika" userId="cadc5777-602f-4a42-bb92-ec781eb21ca0" providerId="ADAL" clId="{CCF3D2E6-96F1-4D3D-84AD-0C92021836E8}" dt="2021-06-15T08:19:37.562" v="470" actId="47"/>
        <pc:sldMkLst>
          <pc:docMk/>
          <pc:sldMk cId="2835418151" sldId="291"/>
        </pc:sldMkLst>
      </pc:sldChg>
      <pc:sldChg chg="modSp mod">
        <pc:chgData name="Saini, Arika" userId="cadc5777-602f-4a42-bb92-ec781eb21ca0" providerId="ADAL" clId="{CCF3D2E6-96F1-4D3D-84AD-0C92021836E8}" dt="2021-06-15T11:36:29.333" v="1282" actId="20577"/>
        <pc:sldMkLst>
          <pc:docMk/>
          <pc:sldMk cId="4237548468" sldId="292"/>
        </pc:sldMkLst>
        <pc:spChg chg="mod">
          <ac:chgData name="Saini, Arika" userId="cadc5777-602f-4a42-bb92-ec781eb21ca0" providerId="ADAL" clId="{CCF3D2E6-96F1-4D3D-84AD-0C92021836E8}" dt="2021-06-15T11:36:29.333" v="1282" actId="20577"/>
          <ac:spMkLst>
            <pc:docMk/>
            <pc:sldMk cId="4237548468" sldId="292"/>
            <ac:spMk id="3" creationId="{0EBE9535-D317-C34C-8CD9-14B7246AEF14}"/>
          </ac:spMkLst>
        </pc:spChg>
      </pc:sldChg>
      <pc:sldChg chg="modSp mod">
        <pc:chgData name="Saini, Arika" userId="cadc5777-602f-4a42-bb92-ec781eb21ca0" providerId="ADAL" clId="{CCF3D2E6-96F1-4D3D-84AD-0C92021836E8}" dt="2021-06-15T11:36:53.976" v="1285" actId="20577"/>
        <pc:sldMkLst>
          <pc:docMk/>
          <pc:sldMk cId="2360869471" sldId="293"/>
        </pc:sldMkLst>
        <pc:spChg chg="mod">
          <ac:chgData name="Saini, Arika" userId="cadc5777-602f-4a42-bb92-ec781eb21ca0" providerId="ADAL" clId="{CCF3D2E6-96F1-4D3D-84AD-0C92021836E8}" dt="2021-06-15T11:36:53.976" v="1285" actId="20577"/>
          <ac:spMkLst>
            <pc:docMk/>
            <pc:sldMk cId="2360869471" sldId="293"/>
            <ac:spMk id="3" creationId="{0EBE9535-D317-C34C-8CD9-14B7246AEF14}"/>
          </ac:spMkLst>
        </pc:spChg>
      </pc:sldChg>
      <pc:sldChg chg="addSp delSp modSp add mod">
        <pc:chgData name="Saini, Arika" userId="cadc5777-602f-4a42-bb92-ec781eb21ca0" providerId="ADAL" clId="{CCF3D2E6-96F1-4D3D-84AD-0C92021836E8}" dt="2021-06-15T12:16:03.363" v="1773" actId="403"/>
        <pc:sldMkLst>
          <pc:docMk/>
          <pc:sldMk cId="2387696950" sldId="294"/>
        </pc:sldMkLst>
        <pc:spChg chg="del">
          <ac:chgData name="Saini, Arika" userId="cadc5777-602f-4a42-bb92-ec781eb21ca0" providerId="ADAL" clId="{CCF3D2E6-96F1-4D3D-84AD-0C92021836E8}" dt="2021-06-15T08:11:59.618" v="306" actId="478"/>
          <ac:spMkLst>
            <pc:docMk/>
            <pc:sldMk cId="2387696950" sldId="294"/>
            <ac:spMk id="2" creationId="{1F42A809-8CCC-A741-BC78-1D5082E1AB4A}"/>
          </ac:spMkLst>
        </pc:spChg>
        <pc:spChg chg="add del mod">
          <ac:chgData name="Saini, Arika" userId="cadc5777-602f-4a42-bb92-ec781eb21ca0" providerId="ADAL" clId="{CCF3D2E6-96F1-4D3D-84AD-0C92021836E8}" dt="2021-06-15T08:12:02.798" v="309" actId="478"/>
          <ac:spMkLst>
            <pc:docMk/>
            <pc:sldMk cId="2387696950" sldId="294"/>
            <ac:spMk id="6" creationId="{34A8D49B-5519-4DB1-BBC7-6549FD729983}"/>
          </ac:spMkLst>
        </pc:spChg>
        <pc:spChg chg="add del mod">
          <ac:chgData name="Saini, Arika" userId="cadc5777-602f-4a42-bb92-ec781eb21ca0" providerId="ADAL" clId="{CCF3D2E6-96F1-4D3D-84AD-0C92021836E8}" dt="2021-06-15T08:12:00.934" v="308"/>
          <ac:spMkLst>
            <pc:docMk/>
            <pc:sldMk cId="2387696950" sldId="294"/>
            <ac:spMk id="10" creationId="{669F2741-AC95-435D-B907-3B334BE7B011}"/>
          </ac:spMkLst>
        </pc:spChg>
        <pc:spChg chg="add mod">
          <ac:chgData name="Saini, Arika" userId="cadc5777-602f-4a42-bb92-ec781eb21ca0" providerId="ADAL" clId="{CCF3D2E6-96F1-4D3D-84AD-0C92021836E8}" dt="2021-06-15T12:16:03.363" v="1773" actId="403"/>
          <ac:spMkLst>
            <pc:docMk/>
            <pc:sldMk cId="2387696950" sldId="294"/>
            <ac:spMk id="12" creationId="{9F179BF5-249E-4668-B4AF-E84A301574A4}"/>
          </ac:spMkLst>
        </pc:spChg>
        <pc:picChg chg="del mod">
          <ac:chgData name="Saini, Arika" userId="cadc5777-602f-4a42-bb92-ec781eb21ca0" providerId="ADAL" clId="{CCF3D2E6-96F1-4D3D-84AD-0C92021836E8}" dt="2021-06-15T08:11:45.478" v="304" actId="478"/>
          <ac:picMkLst>
            <pc:docMk/>
            <pc:sldMk cId="2387696950" sldId="294"/>
            <ac:picMk id="7" creationId="{90563892-B608-EE45-BC5D-25735D19A519}"/>
          </ac:picMkLst>
        </pc:picChg>
        <pc:picChg chg="add mod">
          <ac:chgData name="Saini, Arika" userId="cadc5777-602f-4a42-bb92-ec781eb21ca0" providerId="ADAL" clId="{CCF3D2E6-96F1-4D3D-84AD-0C92021836E8}" dt="2021-06-15T08:11:45.778" v="305"/>
          <ac:picMkLst>
            <pc:docMk/>
            <pc:sldMk cId="2387696950" sldId="294"/>
            <ac:picMk id="8" creationId="{2CEE388D-8286-4CAA-8FD4-9D0DDD6E9BB0}"/>
          </ac:picMkLst>
        </pc:picChg>
      </pc:sldChg>
      <pc:sldChg chg="modSp add mod">
        <pc:chgData name="Saini, Arika" userId="cadc5777-602f-4a42-bb92-ec781eb21ca0" providerId="ADAL" clId="{CCF3D2E6-96F1-4D3D-84AD-0C92021836E8}" dt="2021-06-15T12:15:51.951" v="1772" actId="403"/>
        <pc:sldMkLst>
          <pc:docMk/>
          <pc:sldMk cId="3872621544" sldId="295"/>
        </pc:sldMkLst>
        <pc:spChg chg="mod">
          <ac:chgData name="Saini, Arika" userId="cadc5777-602f-4a42-bb92-ec781eb21ca0" providerId="ADAL" clId="{CCF3D2E6-96F1-4D3D-84AD-0C92021836E8}" dt="2021-06-15T12:15:51.951" v="1772" actId="403"/>
          <ac:spMkLst>
            <pc:docMk/>
            <pc:sldMk cId="3872621544" sldId="295"/>
            <ac:spMk id="12" creationId="{9F179BF5-249E-4668-B4AF-E84A301574A4}"/>
          </ac:spMkLst>
        </pc:spChg>
      </pc:sldChg>
      <pc:sldChg chg="addSp delSp modSp add mod">
        <pc:chgData name="Saini, Arika" userId="cadc5777-602f-4a42-bb92-ec781eb21ca0" providerId="ADAL" clId="{CCF3D2E6-96F1-4D3D-84AD-0C92021836E8}" dt="2021-06-15T11:50:23.927" v="1308" actId="21"/>
        <pc:sldMkLst>
          <pc:docMk/>
          <pc:sldMk cId="55208879" sldId="296"/>
        </pc:sldMkLst>
        <pc:spChg chg="mod">
          <ac:chgData name="Saini, Arika" userId="cadc5777-602f-4a42-bb92-ec781eb21ca0" providerId="ADAL" clId="{CCF3D2E6-96F1-4D3D-84AD-0C92021836E8}" dt="2021-06-15T08:22:02.656" v="520" actId="20577"/>
          <ac:spMkLst>
            <pc:docMk/>
            <pc:sldMk cId="55208879" sldId="296"/>
            <ac:spMk id="5" creationId="{8F4E44AD-AF24-C74A-8524-2A218E7D73A2}"/>
          </ac:spMkLst>
        </pc:spChg>
        <pc:spChg chg="mod">
          <ac:chgData name="Saini, Arika" userId="cadc5777-602f-4a42-bb92-ec781eb21ca0" providerId="ADAL" clId="{CCF3D2E6-96F1-4D3D-84AD-0C92021836E8}" dt="2021-06-15T11:39:46.699" v="1286" actId="2"/>
          <ac:spMkLst>
            <pc:docMk/>
            <pc:sldMk cId="55208879" sldId="296"/>
            <ac:spMk id="6" creationId="{50180E02-B0CC-B647-B48F-CBF0F98503A6}"/>
          </ac:spMkLst>
        </pc:spChg>
        <pc:picChg chg="del">
          <ac:chgData name="Saini, Arika" userId="cadc5777-602f-4a42-bb92-ec781eb21ca0" providerId="ADAL" clId="{CCF3D2E6-96F1-4D3D-84AD-0C92021836E8}" dt="2021-06-15T08:24:16.268" v="534" actId="478"/>
          <ac:picMkLst>
            <pc:docMk/>
            <pc:sldMk cId="55208879" sldId="296"/>
            <ac:picMk id="7" creationId="{57A67EB4-5ADE-4A21-B858-945CF1CD8BBE}"/>
          </ac:picMkLst>
        </pc:picChg>
        <pc:picChg chg="add del mod">
          <ac:chgData name="Saini, Arika" userId="cadc5777-602f-4a42-bb92-ec781eb21ca0" providerId="ADAL" clId="{CCF3D2E6-96F1-4D3D-84AD-0C92021836E8}" dt="2021-06-15T11:50:23.927" v="1308" actId="21"/>
          <ac:picMkLst>
            <pc:docMk/>
            <pc:sldMk cId="55208879" sldId="296"/>
            <ac:picMk id="8" creationId="{BD37A905-A8A4-4465-B069-867F11A9C342}"/>
          </ac:picMkLst>
        </pc:picChg>
      </pc:sldChg>
      <pc:sldChg chg="add del setBg">
        <pc:chgData name="Saini, Arika" userId="cadc5777-602f-4a42-bb92-ec781eb21ca0" providerId="ADAL" clId="{CCF3D2E6-96F1-4D3D-84AD-0C92021836E8}" dt="2021-06-15T08:21:39.670" v="511" actId="47"/>
        <pc:sldMkLst>
          <pc:docMk/>
          <pc:sldMk cId="1870797629" sldId="296"/>
        </pc:sldMkLst>
      </pc:sldChg>
      <pc:sldChg chg="addSp delSp modSp add mod modAnim">
        <pc:chgData name="Saini, Arika" userId="cadc5777-602f-4a42-bb92-ec781eb21ca0" providerId="ADAL" clId="{CCF3D2E6-96F1-4D3D-84AD-0C92021836E8}" dt="2021-06-15T11:48:40.465" v="1290"/>
        <pc:sldMkLst>
          <pc:docMk/>
          <pc:sldMk cId="3700258930" sldId="297"/>
        </pc:sldMkLst>
        <pc:spChg chg="mod">
          <ac:chgData name="Saini, Arika" userId="cadc5777-602f-4a42-bb92-ec781eb21ca0" providerId="ADAL" clId="{CCF3D2E6-96F1-4D3D-84AD-0C92021836E8}" dt="2021-06-15T08:23:58.561" v="533"/>
          <ac:spMkLst>
            <pc:docMk/>
            <pc:sldMk cId="3700258930" sldId="297"/>
            <ac:spMk id="5" creationId="{8F4E44AD-AF24-C74A-8524-2A218E7D73A2}"/>
          </ac:spMkLst>
        </pc:spChg>
        <pc:spChg chg="del mod">
          <ac:chgData name="Saini, Arika" userId="cadc5777-602f-4a42-bb92-ec781eb21ca0" providerId="ADAL" clId="{CCF3D2E6-96F1-4D3D-84AD-0C92021836E8}" dt="2021-06-15T08:28:56.465" v="612" actId="478"/>
          <ac:spMkLst>
            <pc:docMk/>
            <pc:sldMk cId="3700258930" sldId="297"/>
            <ac:spMk id="6" creationId="{50180E02-B0CC-B647-B48F-CBF0F98503A6}"/>
          </ac:spMkLst>
        </pc:spChg>
        <pc:graphicFrameChg chg="add del mod">
          <ac:chgData name="Saini, Arika" userId="cadc5777-602f-4a42-bb92-ec781eb21ca0" providerId="ADAL" clId="{CCF3D2E6-96F1-4D3D-84AD-0C92021836E8}" dt="2021-06-15T08:24:30.641" v="539"/>
          <ac:graphicFrameMkLst>
            <pc:docMk/>
            <pc:sldMk cId="3700258930" sldId="297"/>
            <ac:graphicFrameMk id="8" creationId="{8D0971C0-E4A7-4031-999B-259FEE3082FB}"/>
          </ac:graphicFrameMkLst>
        </pc:graphicFrameChg>
        <pc:graphicFrameChg chg="add del mod">
          <ac:chgData name="Saini, Arika" userId="cadc5777-602f-4a42-bb92-ec781eb21ca0" providerId="ADAL" clId="{CCF3D2E6-96F1-4D3D-84AD-0C92021836E8}" dt="2021-06-15T08:24:30.641" v="539"/>
          <ac:graphicFrameMkLst>
            <pc:docMk/>
            <pc:sldMk cId="3700258930" sldId="297"/>
            <ac:graphicFrameMk id="9" creationId="{EF475DF9-DA25-4FD9-92E3-CC4B47612F83}"/>
          </ac:graphicFrameMkLst>
        </pc:graphicFrameChg>
        <pc:graphicFrameChg chg="add del mod">
          <ac:chgData name="Saini, Arika" userId="cadc5777-602f-4a42-bb92-ec781eb21ca0" providerId="ADAL" clId="{CCF3D2E6-96F1-4D3D-84AD-0C92021836E8}" dt="2021-06-15T08:24:30.641" v="539"/>
          <ac:graphicFrameMkLst>
            <pc:docMk/>
            <pc:sldMk cId="3700258930" sldId="297"/>
            <ac:graphicFrameMk id="10" creationId="{16A2A0BF-4A77-416B-84E1-541BC81859D1}"/>
          </ac:graphicFrameMkLst>
        </pc:graphicFrameChg>
        <pc:graphicFrameChg chg="add mod modGraphic">
          <ac:chgData name="Saini, Arika" userId="cadc5777-602f-4a42-bb92-ec781eb21ca0" providerId="ADAL" clId="{CCF3D2E6-96F1-4D3D-84AD-0C92021836E8}" dt="2021-06-15T08:29:04.541" v="626" actId="1038"/>
          <ac:graphicFrameMkLst>
            <pc:docMk/>
            <pc:sldMk cId="3700258930" sldId="297"/>
            <ac:graphicFrameMk id="11" creationId="{EDA59D40-633E-4DB2-B4E2-9A3FDA7F1F49}"/>
          </ac:graphicFrameMkLst>
        </pc:graphicFrameChg>
        <pc:graphicFrameChg chg="add mod modGraphic">
          <ac:chgData name="Saini, Arika" userId="cadc5777-602f-4a42-bb92-ec781eb21ca0" providerId="ADAL" clId="{CCF3D2E6-96F1-4D3D-84AD-0C92021836E8}" dt="2021-06-15T08:29:04.541" v="626" actId="1038"/>
          <ac:graphicFrameMkLst>
            <pc:docMk/>
            <pc:sldMk cId="3700258930" sldId="297"/>
            <ac:graphicFrameMk id="12" creationId="{D8241ACC-A75A-418B-9C83-504E38029380}"/>
          </ac:graphicFrameMkLst>
        </pc:graphicFrameChg>
        <pc:graphicFrameChg chg="add mod modGraphic">
          <ac:chgData name="Saini, Arika" userId="cadc5777-602f-4a42-bb92-ec781eb21ca0" providerId="ADAL" clId="{CCF3D2E6-96F1-4D3D-84AD-0C92021836E8}" dt="2021-06-15T08:29:04.541" v="626" actId="1038"/>
          <ac:graphicFrameMkLst>
            <pc:docMk/>
            <pc:sldMk cId="3700258930" sldId="297"/>
            <ac:graphicFrameMk id="13" creationId="{04B8A2D6-A985-4C89-A80E-70C6DC3D4409}"/>
          </ac:graphicFrameMkLst>
        </pc:graphicFrameChg>
        <pc:picChg chg="del">
          <ac:chgData name="Saini, Arika" userId="cadc5777-602f-4a42-bb92-ec781eb21ca0" providerId="ADAL" clId="{CCF3D2E6-96F1-4D3D-84AD-0C92021836E8}" dt="2021-06-15T08:24:19.640" v="535" actId="21"/>
          <ac:picMkLst>
            <pc:docMk/>
            <pc:sldMk cId="3700258930" sldId="297"/>
            <ac:picMk id="7" creationId="{57A67EB4-5ADE-4A21-B858-945CF1CD8BBE}"/>
          </ac:picMkLst>
        </pc:picChg>
      </pc:sldChg>
      <pc:sldChg chg="addSp delSp modSp add mod delAnim">
        <pc:chgData name="Saini, Arika" userId="cadc5777-602f-4a42-bb92-ec781eb21ca0" providerId="ADAL" clId="{CCF3D2E6-96F1-4D3D-84AD-0C92021836E8}" dt="2021-06-15T08:31:58.726" v="667" actId="21"/>
        <pc:sldMkLst>
          <pc:docMk/>
          <pc:sldMk cId="3003711662" sldId="298"/>
        </pc:sldMkLst>
        <pc:spChg chg="add del mod">
          <ac:chgData name="Saini, Arika" userId="cadc5777-602f-4a42-bb92-ec781eb21ca0" providerId="ADAL" clId="{CCF3D2E6-96F1-4D3D-84AD-0C92021836E8}" dt="2021-06-15T08:29:36.018" v="629"/>
          <ac:spMkLst>
            <pc:docMk/>
            <pc:sldMk cId="3003711662" sldId="298"/>
            <ac:spMk id="2" creationId="{8E12C4BE-32EC-4933-83E1-ED20DF7496EB}"/>
          </ac:spMkLst>
        </pc:spChg>
        <pc:spChg chg="add del mod">
          <ac:chgData name="Saini, Arika" userId="cadc5777-602f-4a42-bb92-ec781eb21ca0" providerId="ADAL" clId="{CCF3D2E6-96F1-4D3D-84AD-0C92021836E8}" dt="2021-06-15T08:29:36.018" v="629"/>
          <ac:spMkLst>
            <pc:docMk/>
            <pc:sldMk cId="3003711662" sldId="298"/>
            <ac:spMk id="3" creationId="{07BC0887-4467-4077-9839-59322DF200C5}"/>
          </ac:spMkLst>
        </pc:spChg>
        <pc:spChg chg="add mod">
          <ac:chgData name="Saini, Arika" userId="cadc5777-602f-4a42-bb92-ec781eb21ca0" providerId="ADAL" clId="{CCF3D2E6-96F1-4D3D-84AD-0C92021836E8}" dt="2021-06-15T08:30:43.800" v="657" actId="20577"/>
          <ac:spMkLst>
            <pc:docMk/>
            <pc:sldMk cId="3003711662" sldId="298"/>
            <ac:spMk id="4" creationId="{5491D5A9-FB26-46B5-9BED-D5A34F2847E5}"/>
          </ac:spMkLst>
        </pc:spChg>
        <pc:spChg chg="mod">
          <ac:chgData name="Saini, Arika" userId="cadc5777-602f-4a42-bb92-ec781eb21ca0" providerId="ADAL" clId="{CCF3D2E6-96F1-4D3D-84AD-0C92021836E8}" dt="2021-06-15T08:29:36.018" v="629"/>
          <ac:spMkLst>
            <pc:docMk/>
            <pc:sldMk cId="3003711662" sldId="298"/>
            <ac:spMk id="5" creationId="{8F4E44AD-AF24-C74A-8524-2A218E7D73A2}"/>
          </ac:spMkLst>
        </pc:spChg>
        <pc:spChg chg="mod">
          <ac:chgData name="Saini, Arika" userId="cadc5777-602f-4a42-bb92-ec781eb21ca0" providerId="ADAL" clId="{CCF3D2E6-96F1-4D3D-84AD-0C92021836E8}" dt="2021-06-15T08:29:36.018" v="629"/>
          <ac:spMkLst>
            <pc:docMk/>
            <pc:sldMk cId="3003711662" sldId="298"/>
            <ac:spMk id="16" creationId="{73EBD3A4-EB2B-4C00-B57E-B3F79B1E6645}"/>
          </ac:spMkLst>
        </pc:spChg>
        <pc:graphicFrameChg chg="del">
          <ac:chgData name="Saini, Arika" userId="cadc5777-602f-4a42-bb92-ec781eb21ca0" providerId="ADAL" clId="{CCF3D2E6-96F1-4D3D-84AD-0C92021836E8}" dt="2021-06-15T08:29:33.194" v="628" actId="478"/>
          <ac:graphicFrameMkLst>
            <pc:docMk/>
            <pc:sldMk cId="3003711662" sldId="298"/>
            <ac:graphicFrameMk id="11" creationId="{EDA59D40-633E-4DB2-B4E2-9A3FDA7F1F49}"/>
          </ac:graphicFrameMkLst>
        </pc:graphicFrameChg>
        <pc:graphicFrameChg chg="del">
          <ac:chgData name="Saini, Arika" userId="cadc5777-602f-4a42-bb92-ec781eb21ca0" providerId="ADAL" clId="{CCF3D2E6-96F1-4D3D-84AD-0C92021836E8}" dt="2021-06-15T08:29:33.194" v="628" actId="478"/>
          <ac:graphicFrameMkLst>
            <pc:docMk/>
            <pc:sldMk cId="3003711662" sldId="298"/>
            <ac:graphicFrameMk id="12" creationId="{D8241ACC-A75A-418B-9C83-504E38029380}"/>
          </ac:graphicFrameMkLst>
        </pc:graphicFrameChg>
        <pc:graphicFrameChg chg="del">
          <ac:chgData name="Saini, Arika" userId="cadc5777-602f-4a42-bb92-ec781eb21ca0" providerId="ADAL" clId="{CCF3D2E6-96F1-4D3D-84AD-0C92021836E8}" dt="2021-06-15T08:29:33.194" v="628" actId="478"/>
          <ac:graphicFrameMkLst>
            <pc:docMk/>
            <pc:sldMk cId="3003711662" sldId="298"/>
            <ac:graphicFrameMk id="13" creationId="{04B8A2D6-A985-4C89-A80E-70C6DC3D4409}"/>
          </ac:graphicFrameMkLst>
        </pc:graphicFrameChg>
        <pc:picChg chg="add del mod">
          <ac:chgData name="Saini, Arika" userId="cadc5777-602f-4a42-bb92-ec781eb21ca0" providerId="ADAL" clId="{CCF3D2E6-96F1-4D3D-84AD-0C92021836E8}" dt="2021-06-15T08:31:58.726" v="667" actId="21"/>
          <ac:picMkLst>
            <pc:docMk/>
            <pc:sldMk cId="3003711662" sldId="298"/>
            <ac:picMk id="10" creationId="{D66E4C93-0790-4C55-9A79-6D84760E7184}"/>
          </ac:picMkLst>
        </pc:picChg>
      </pc:sldChg>
      <pc:sldChg chg="addSp delSp modSp add mod delAnim modAnim">
        <pc:chgData name="Saini, Arika" userId="cadc5777-602f-4a42-bb92-ec781eb21ca0" providerId="ADAL" clId="{CCF3D2E6-96F1-4D3D-84AD-0C92021836E8}" dt="2021-06-15T11:48:31.409" v="1287"/>
        <pc:sldMkLst>
          <pc:docMk/>
          <pc:sldMk cId="3387773794" sldId="299"/>
        </pc:sldMkLst>
        <pc:spChg chg="del mod">
          <ac:chgData name="Saini, Arika" userId="cadc5777-602f-4a42-bb92-ec781eb21ca0" providerId="ADAL" clId="{CCF3D2E6-96F1-4D3D-84AD-0C92021836E8}" dt="2021-06-15T08:31:47.555" v="665" actId="478"/>
          <ac:spMkLst>
            <pc:docMk/>
            <pc:sldMk cId="3387773794" sldId="299"/>
            <ac:spMk id="4" creationId="{5491D5A9-FB26-46B5-9BED-D5A34F2847E5}"/>
          </ac:spMkLst>
        </pc:spChg>
        <pc:graphicFrameChg chg="add mod">
          <ac:chgData name="Saini, Arika" userId="cadc5777-602f-4a42-bb92-ec781eb21ca0" providerId="ADAL" clId="{CCF3D2E6-96F1-4D3D-84AD-0C92021836E8}" dt="2021-06-15T08:31:54.890" v="666" actId="1076"/>
          <ac:graphicFrameMkLst>
            <pc:docMk/>
            <pc:sldMk cId="3387773794" sldId="299"/>
            <ac:graphicFrameMk id="6" creationId="{111C9E8E-34E2-47A3-B7B7-5EF60FCF45E2}"/>
          </ac:graphicFrameMkLst>
        </pc:graphicFrameChg>
        <pc:graphicFrameChg chg="add del mod">
          <ac:chgData name="Saini, Arika" userId="cadc5777-602f-4a42-bb92-ec781eb21ca0" providerId="ADAL" clId="{CCF3D2E6-96F1-4D3D-84AD-0C92021836E8}" dt="2021-06-15T09:24:50.602" v="702" actId="21"/>
          <ac:graphicFrameMkLst>
            <pc:docMk/>
            <pc:sldMk cId="3387773794" sldId="299"/>
            <ac:graphicFrameMk id="7" creationId="{0290C3B4-083A-4E65-8CD8-7D4102CBCD13}"/>
          </ac:graphicFrameMkLst>
        </pc:graphicFrameChg>
        <pc:picChg chg="del">
          <ac:chgData name="Saini, Arika" userId="cadc5777-602f-4a42-bb92-ec781eb21ca0" providerId="ADAL" clId="{CCF3D2E6-96F1-4D3D-84AD-0C92021836E8}" dt="2021-06-15T08:31:09.848" v="661" actId="478"/>
          <ac:picMkLst>
            <pc:docMk/>
            <pc:sldMk cId="3387773794" sldId="299"/>
            <ac:picMk id="10" creationId="{D66E4C93-0790-4C55-9A79-6D84760E7184}"/>
          </ac:picMkLst>
        </pc:picChg>
      </pc:sldChg>
      <pc:sldChg chg="addSp delSp modSp add mod">
        <pc:chgData name="Saini, Arika" userId="cadc5777-602f-4a42-bb92-ec781eb21ca0" providerId="ADAL" clId="{CCF3D2E6-96F1-4D3D-84AD-0C92021836E8}" dt="2021-06-15T11:50:17.289" v="1306" actId="14100"/>
        <pc:sldMkLst>
          <pc:docMk/>
          <pc:sldMk cId="1781445076" sldId="300"/>
        </pc:sldMkLst>
        <pc:spChg chg="mod">
          <ac:chgData name="Saini, Arika" userId="cadc5777-602f-4a42-bb92-ec781eb21ca0" providerId="ADAL" clId="{CCF3D2E6-96F1-4D3D-84AD-0C92021836E8}" dt="2021-06-15T11:50:17.289" v="1306" actId="14100"/>
          <ac:spMkLst>
            <pc:docMk/>
            <pc:sldMk cId="1781445076" sldId="300"/>
            <ac:spMk id="4" creationId="{5491D5A9-FB26-46B5-9BED-D5A34F2847E5}"/>
          </ac:spMkLst>
        </pc:spChg>
        <pc:picChg chg="add del mod">
          <ac:chgData name="Saini, Arika" userId="cadc5777-602f-4a42-bb92-ec781eb21ca0" providerId="ADAL" clId="{CCF3D2E6-96F1-4D3D-84AD-0C92021836E8}" dt="2021-06-15T09:24:58.676" v="705" actId="478"/>
          <ac:picMkLst>
            <pc:docMk/>
            <pc:sldMk cId="1781445076" sldId="300"/>
            <ac:picMk id="6" creationId="{D1955DB3-D034-424A-856E-8F1805C51ED4}"/>
          </ac:picMkLst>
        </pc:picChg>
        <pc:picChg chg="add del mod">
          <ac:chgData name="Saini, Arika" userId="cadc5777-602f-4a42-bb92-ec781eb21ca0" providerId="ADAL" clId="{CCF3D2E6-96F1-4D3D-84AD-0C92021836E8}" dt="2021-06-15T11:50:12.846" v="1305" actId="21"/>
          <ac:picMkLst>
            <pc:docMk/>
            <pc:sldMk cId="1781445076" sldId="300"/>
            <ac:picMk id="7" creationId="{C8629B57-BC42-4740-995A-867BA968E7C9}"/>
          </ac:picMkLst>
        </pc:picChg>
      </pc:sldChg>
      <pc:sldChg chg="addSp delSp modSp add mod delAnim modAnim">
        <pc:chgData name="Saini, Arika" userId="cadc5777-602f-4a42-bb92-ec781eb21ca0" providerId="ADAL" clId="{CCF3D2E6-96F1-4D3D-84AD-0C92021836E8}" dt="2021-06-15T11:48:46.176" v="1291"/>
        <pc:sldMkLst>
          <pc:docMk/>
          <pc:sldMk cId="1027728165" sldId="301"/>
        </pc:sldMkLst>
        <pc:spChg chg="add del mod">
          <ac:chgData name="Saini, Arika" userId="cadc5777-602f-4a42-bb92-ec781eb21ca0" providerId="ADAL" clId="{CCF3D2E6-96F1-4D3D-84AD-0C92021836E8}" dt="2021-06-15T09:24:53.914" v="704" actId="478"/>
          <ac:spMkLst>
            <pc:docMk/>
            <pc:sldMk cId="1027728165" sldId="301"/>
            <ac:spMk id="3" creationId="{2AA956EC-AD3E-42F3-A1DE-563A5AD40F81}"/>
          </ac:spMkLst>
        </pc:spChg>
        <pc:spChg chg="del">
          <ac:chgData name="Saini, Arika" userId="cadc5777-602f-4a42-bb92-ec781eb21ca0" providerId="ADAL" clId="{CCF3D2E6-96F1-4D3D-84AD-0C92021836E8}" dt="2021-06-15T09:24:40.787" v="697" actId="478"/>
          <ac:spMkLst>
            <pc:docMk/>
            <pc:sldMk cId="1027728165" sldId="301"/>
            <ac:spMk id="4" creationId="{5491D5A9-FB26-46B5-9BED-D5A34F2847E5}"/>
          </ac:spMkLst>
        </pc:spChg>
        <pc:graphicFrameChg chg="add del mod">
          <ac:chgData name="Saini, Arika" userId="cadc5777-602f-4a42-bb92-ec781eb21ca0" providerId="ADAL" clId="{CCF3D2E6-96F1-4D3D-84AD-0C92021836E8}" dt="2021-06-15T09:24:45.420" v="699" actId="21"/>
          <ac:graphicFrameMkLst>
            <pc:docMk/>
            <pc:sldMk cId="1027728165" sldId="301"/>
            <ac:graphicFrameMk id="8" creationId="{44A5A0B9-8890-482A-A356-33194E54E9DE}"/>
          </ac:graphicFrameMkLst>
        </pc:graphicFrameChg>
        <pc:graphicFrameChg chg="add mod">
          <ac:chgData name="Saini, Arika" userId="cadc5777-602f-4a42-bb92-ec781eb21ca0" providerId="ADAL" clId="{CCF3D2E6-96F1-4D3D-84AD-0C92021836E8}" dt="2021-06-15T09:24:52.522" v="703"/>
          <ac:graphicFrameMkLst>
            <pc:docMk/>
            <pc:sldMk cId="1027728165" sldId="301"/>
            <ac:graphicFrameMk id="9" creationId="{1E2D66D9-1545-4572-8FF4-5377AE4EA145}"/>
          </ac:graphicFrameMkLst>
        </pc:graphicFrameChg>
        <pc:picChg chg="del">
          <ac:chgData name="Saini, Arika" userId="cadc5777-602f-4a42-bb92-ec781eb21ca0" providerId="ADAL" clId="{CCF3D2E6-96F1-4D3D-84AD-0C92021836E8}" dt="2021-06-15T09:25:56.079" v="722" actId="21"/>
          <ac:picMkLst>
            <pc:docMk/>
            <pc:sldMk cId="1027728165" sldId="301"/>
            <ac:picMk id="6" creationId="{D1955DB3-D034-424A-856E-8F1805C51ED4}"/>
          </ac:picMkLst>
        </pc:picChg>
      </pc:sldChg>
      <pc:sldChg chg="addSp delSp modSp add mod">
        <pc:chgData name="Saini, Arika" userId="cadc5777-602f-4a42-bb92-ec781eb21ca0" providerId="ADAL" clId="{CCF3D2E6-96F1-4D3D-84AD-0C92021836E8}" dt="2021-06-15T11:22:20.776" v="981" actId="313"/>
        <pc:sldMkLst>
          <pc:docMk/>
          <pc:sldMk cId="1396582541" sldId="302"/>
        </pc:sldMkLst>
        <pc:spChg chg="mod">
          <ac:chgData name="Saini, Arika" userId="cadc5777-602f-4a42-bb92-ec781eb21ca0" providerId="ADAL" clId="{CCF3D2E6-96F1-4D3D-84AD-0C92021836E8}" dt="2021-06-15T11:22:20.776" v="981" actId="313"/>
          <ac:spMkLst>
            <pc:docMk/>
            <pc:sldMk cId="1396582541" sldId="302"/>
            <ac:spMk id="4" creationId="{5491D5A9-FB26-46B5-9BED-D5A34F2847E5}"/>
          </ac:spMkLst>
        </pc:spChg>
        <pc:picChg chg="add del mod">
          <ac:chgData name="Saini, Arika" userId="cadc5777-602f-4a42-bb92-ec781eb21ca0" providerId="ADAL" clId="{CCF3D2E6-96F1-4D3D-84AD-0C92021836E8}" dt="2021-06-15T09:27:24.023" v="731" actId="478"/>
          <ac:picMkLst>
            <pc:docMk/>
            <pc:sldMk cId="1396582541" sldId="302"/>
            <ac:picMk id="6" creationId="{29FED8F6-9431-4891-8000-5F9332B18E5C}"/>
          </ac:picMkLst>
        </pc:picChg>
      </pc:sldChg>
      <pc:sldChg chg="addSp delSp modSp add mod">
        <pc:chgData name="Saini, Arika" userId="cadc5777-602f-4a42-bb92-ec781eb21ca0" providerId="ADAL" clId="{CCF3D2E6-96F1-4D3D-84AD-0C92021836E8}" dt="2021-06-15T11:50:05.124" v="1302" actId="21"/>
        <pc:sldMkLst>
          <pc:docMk/>
          <pc:sldMk cId="3338054780" sldId="303"/>
        </pc:sldMkLst>
        <pc:spChg chg="mod">
          <ac:chgData name="Saini, Arika" userId="cadc5777-602f-4a42-bb92-ec781eb21ca0" providerId="ADAL" clId="{CCF3D2E6-96F1-4D3D-84AD-0C92021836E8}" dt="2021-06-15T11:50:03.420" v="1301" actId="14100"/>
          <ac:spMkLst>
            <pc:docMk/>
            <pc:sldMk cId="3338054780" sldId="303"/>
            <ac:spMk id="4" creationId="{5491D5A9-FB26-46B5-9BED-D5A34F2847E5}"/>
          </ac:spMkLst>
        </pc:spChg>
        <pc:picChg chg="del">
          <ac:chgData name="Saini, Arika" userId="cadc5777-602f-4a42-bb92-ec781eb21ca0" providerId="ADAL" clId="{CCF3D2E6-96F1-4D3D-84AD-0C92021836E8}" dt="2021-06-15T11:23:45.018" v="1000" actId="478"/>
          <ac:picMkLst>
            <pc:docMk/>
            <pc:sldMk cId="3338054780" sldId="303"/>
            <ac:picMk id="6" creationId="{29FED8F6-9431-4891-8000-5F9332B18E5C}"/>
          </ac:picMkLst>
        </pc:picChg>
        <pc:picChg chg="add del mod">
          <ac:chgData name="Saini, Arika" userId="cadc5777-602f-4a42-bb92-ec781eb21ca0" providerId="ADAL" clId="{CCF3D2E6-96F1-4D3D-84AD-0C92021836E8}" dt="2021-06-15T11:50:05.124" v="1302" actId="21"/>
          <ac:picMkLst>
            <pc:docMk/>
            <pc:sldMk cId="3338054780" sldId="303"/>
            <ac:picMk id="7" creationId="{CFF0FB27-D4EA-493A-B7F5-B2DD9C72B1CC}"/>
          </ac:picMkLst>
        </pc:picChg>
      </pc:sldChg>
      <pc:sldChg chg="addSp delSp modSp add mod">
        <pc:chgData name="Saini, Arika" userId="cadc5777-602f-4a42-bb92-ec781eb21ca0" providerId="ADAL" clId="{CCF3D2E6-96F1-4D3D-84AD-0C92021836E8}" dt="2021-06-15T11:49:51.870" v="1298" actId="21"/>
        <pc:sldMkLst>
          <pc:docMk/>
          <pc:sldMk cId="3938071145" sldId="304"/>
        </pc:sldMkLst>
        <pc:spChg chg="add del mod">
          <ac:chgData name="Saini, Arika" userId="cadc5777-602f-4a42-bb92-ec781eb21ca0" providerId="ADAL" clId="{CCF3D2E6-96F1-4D3D-84AD-0C92021836E8}" dt="2021-06-15T10:52:06.358" v="745"/>
          <ac:spMkLst>
            <pc:docMk/>
            <pc:sldMk cId="3938071145" sldId="304"/>
            <ac:spMk id="2" creationId="{526938DC-D659-4D05-BAF4-A4D9434AC6C8}"/>
          </ac:spMkLst>
        </pc:spChg>
        <pc:spChg chg="add del mod">
          <ac:chgData name="Saini, Arika" userId="cadc5777-602f-4a42-bb92-ec781eb21ca0" providerId="ADAL" clId="{CCF3D2E6-96F1-4D3D-84AD-0C92021836E8}" dt="2021-06-15T10:52:06.358" v="745"/>
          <ac:spMkLst>
            <pc:docMk/>
            <pc:sldMk cId="3938071145" sldId="304"/>
            <ac:spMk id="3" creationId="{797C045B-487C-4A6F-A03B-3FC98627D31E}"/>
          </ac:spMkLst>
        </pc:spChg>
        <pc:spChg chg="mod">
          <ac:chgData name="Saini, Arika" userId="cadc5777-602f-4a42-bb92-ec781eb21ca0" providerId="ADAL" clId="{CCF3D2E6-96F1-4D3D-84AD-0C92021836E8}" dt="2021-06-15T11:24:31.202" v="1011" actId="5793"/>
          <ac:spMkLst>
            <pc:docMk/>
            <pc:sldMk cId="3938071145" sldId="304"/>
            <ac:spMk id="4" creationId="{5491D5A9-FB26-46B5-9BED-D5A34F2847E5}"/>
          </ac:spMkLst>
        </pc:spChg>
        <pc:spChg chg="mod">
          <ac:chgData name="Saini, Arika" userId="cadc5777-602f-4a42-bb92-ec781eb21ca0" providerId="ADAL" clId="{CCF3D2E6-96F1-4D3D-84AD-0C92021836E8}" dt="2021-06-15T10:52:06.358" v="745"/>
          <ac:spMkLst>
            <pc:docMk/>
            <pc:sldMk cId="3938071145" sldId="304"/>
            <ac:spMk id="5" creationId="{8F4E44AD-AF24-C74A-8524-2A218E7D73A2}"/>
          </ac:spMkLst>
        </pc:spChg>
        <pc:spChg chg="add del mod">
          <ac:chgData name="Saini, Arika" userId="cadc5777-602f-4a42-bb92-ec781eb21ca0" providerId="ADAL" clId="{CCF3D2E6-96F1-4D3D-84AD-0C92021836E8}" dt="2021-06-15T10:52:06.358" v="745"/>
          <ac:spMkLst>
            <pc:docMk/>
            <pc:sldMk cId="3938071145" sldId="304"/>
            <ac:spMk id="7" creationId="{B6F9492D-8AE7-432C-B73A-341254F9BD47}"/>
          </ac:spMkLst>
        </pc:spChg>
        <pc:spChg chg="mod">
          <ac:chgData name="Saini, Arika" userId="cadc5777-602f-4a42-bb92-ec781eb21ca0" providerId="ADAL" clId="{CCF3D2E6-96F1-4D3D-84AD-0C92021836E8}" dt="2021-06-15T10:52:06.358" v="745"/>
          <ac:spMkLst>
            <pc:docMk/>
            <pc:sldMk cId="3938071145" sldId="304"/>
            <ac:spMk id="16" creationId="{73EBD3A4-EB2B-4C00-B57E-B3F79B1E6645}"/>
          </ac:spMkLst>
        </pc:spChg>
        <pc:picChg chg="del">
          <ac:chgData name="Saini, Arika" userId="cadc5777-602f-4a42-bb92-ec781eb21ca0" providerId="ADAL" clId="{CCF3D2E6-96F1-4D3D-84AD-0C92021836E8}" dt="2021-06-15T11:34:13.189" v="1242" actId="478"/>
          <ac:picMkLst>
            <pc:docMk/>
            <pc:sldMk cId="3938071145" sldId="304"/>
            <ac:picMk id="6" creationId="{29FED8F6-9431-4891-8000-5F9332B18E5C}"/>
          </ac:picMkLst>
        </pc:picChg>
        <pc:picChg chg="add del mod">
          <ac:chgData name="Saini, Arika" userId="cadc5777-602f-4a42-bb92-ec781eb21ca0" providerId="ADAL" clId="{CCF3D2E6-96F1-4D3D-84AD-0C92021836E8}" dt="2021-06-15T11:49:51.870" v="1298" actId="21"/>
          <ac:picMkLst>
            <pc:docMk/>
            <pc:sldMk cId="3938071145" sldId="304"/>
            <ac:picMk id="9" creationId="{019CB10B-6657-4D68-BCA2-1470AC92A529}"/>
          </ac:picMkLst>
        </pc:picChg>
      </pc:sldChg>
      <pc:sldChg chg="addSp delSp modSp add mod setBg">
        <pc:chgData name="Saini, Arika" userId="cadc5777-602f-4a42-bb92-ec781eb21ca0" providerId="ADAL" clId="{CCF3D2E6-96F1-4D3D-84AD-0C92021836E8}" dt="2021-06-15T12:05:14.944" v="1654" actId="1038"/>
        <pc:sldMkLst>
          <pc:docMk/>
          <pc:sldMk cId="3751531633" sldId="305"/>
        </pc:sldMkLst>
        <pc:spChg chg="add del mod">
          <ac:chgData name="Saini, Arika" userId="cadc5777-602f-4a42-bb92-ec781eb21ca0" providerId="ADAL" clId="{CCF3D2E6-96F1-4D3D-84AD-0C92021836E8}" dt="2021-06-15T12:04:46.978" v="1645" actId="478"/>
          <ac:spMkLst>
            <pc:docMk/>
            <pc:sldMk cId="3751531633" sldId="305"/>
            <ac:spMk id="3" creationId="{805DDA82-3B61-493F-8B12-CDA9B45D4634}"/>
          </ac:spMkLst>
        </pc:spChg>
        <pc:spChg chg="mod">
          <ac:chgData name="Saini, Arika" userId="cadc5777-602f-4a42-bb92-ec781eb21ca0" providerId="ADAL" clId="{CCF3D2E6-96F1-4D3D-84AD-0C92021836E8}" dt="2021-06-15T11:52:17.910" v="1313" actId="14100"/>
          <ac:spMkLst>
            <pc:docMk/>
            <pc:sldMk cId="3751531633" sldId="305"/>
            <ac:spMk id="4" creationId="{5491D5A9-FB26-46B5-9BED-D5A34F2847E5}"/>
          </ac:spMkLst>
        </pc:spChg>
        <pc:spChg chg="mod">
          <ac:chgData name="Saini, Arika" userId="cadc5777-602f-4a42-bb92-ec781eb21ca0" providerId="ADAL" clId="{CCF3D2E6-96F1-4D3D-84AD-0C92021836E8}" dt="2021-06-15T10:53:18.734" v="765" actId="20577"/>
          <ac:spMkLst>
            <pc:docMk/>
            <pc:sldMk cId="3751531633" sldId="305"/>
            <ac:spMk id="5" creationId="{8F4E44AD-AF24-C74A-8524-2A218E7D73A2}"/>
          </ac:spMkLst>
        </pc:spChg>
        <pc:spChg chg="add mod">
          <ac:chgData name="Saini, Arika" userId="cadc5777-602f-4a42-bb92-ec781eb21ca0" providerId="ADAL" clId="{CCF3D2E6-96F1-4D3D-84AD-0C92021836E8}" dt="2021-06-15T11:55:37.355" v="1412" actId="164"/>
          <ac:spMkLst>
            <pc:docMk/>
            <pc:sldMk cId="3751531633" sldId="305"/>
            <ac:spMk id="9" creationId="{C997A0AB-6E56-4034-B086-8B017704FB91}"/>
          </ac:spMkLst>
        </pc:spChg>
        <pc:spChg chg="add mod">
          <ac:chgData name="Saini, Arika" userId="cadc5777-602f-4a42-bb92-ec781eb21ca0" providerId="ADAL" clId="{CCF3D2E6-96F1-4D3D-84AD-0C92021836E8}" dt="2021-06-15T11:55:37.355" v="1412" actId="164"/>
          <ac:spMkLst>
            <pc:docMk/>
            <pc:sldMk cId="3751531633" sldId="305"/>
            <ac:spMk id="10" creationId="{D4EDF3E0-B260-4B25-849C-C762165B20EE}"/>
          </ac:spMkLst>
        </pc:spChg>
        <pc:spChg chg="add mod">
          <ac:chgData name="Saini, Arika" userId="cadc5777-602f-4a42-bb92-ec781eb21ca0" providerId="ADAL" clId="{CCF3D2E6-96F1-4D3D-84AD-0C92021836E8}" dt="2021-06-15T11:55:37.355" v="1412" actId="164"/>
          <ac:spMkLst>
            <pc:docMk/>
            <pc:sldMk cId="3751531633" sldId="305"/>
            <ac:spMk id="11" creationId="{441E7162-81AC-4E92-B670-E9E4298004D4}"/>
          </ac:spMkLst>
        </pc:spChg>
        <pc:spChg chg="add mod">
          <ac:chgData name="Saini, Arika" userId="cadc5777-602f-4a42-bb92-ec781eb21ca0" providerId="ADAL" clId="{CCF3D2E6-96F1-4D3D-84AD-0C92021836E8}" dt="2021-06-15T12:04:44.879" v="1644" actId="1076"/>
          <ac:spMkLst>
            <pc:docMk/>
            <pc:sldMk cId="3751531633" sldId="305"/>
            <ac:spMk id="15" creationId="{D5B5BDE2-8048-4397-B447-7C22FFEDEAAE}"/>
          </ac:spMkLst>
        </pc:spChg>
        <pc:spChg chg="add mod ord">
          <ac:chgData name="Saini, Arika" userId="cadc5777-602f-4a42-bb92-ec781eb21ca0" providerId="ADAL" clId="{CCF3D2E6-96F1-4D3D-84AD-0C92021836E8}" dt="2021-06-15T12:05:14.944" v="1654" actId="1038"/>
          <ac:spMkLst>
            <pc:docMk/>
            <pc:sldMk cId="3751531633" sldId="305"/>
            <ac:spMk id="17" creationId="{A1C40AAF-A87B-435D-956D-3EED95E4B03D}"/>
          </ac:spMkLst>
        </pc:spChg>
        <pc:grpChg chg="add del mod">
          <ac:chgData name="Saini, Arika" userId="cadc5777-602f-4a42-bb92-ec781eb21ca0" providerId="ADAL" clId="{CCF3D2E6-96F1-4D3D-84AD-0C92021836E8}" dt="2021-06-15T12:04:24.393" v="1635" actId="478"/>
          <ac:grpSpMkLst>
            <pc:docMk/>
            <pc:sldMk cId="3751531633" sldId="305"/>
            <ac:grpSpMk id="2" creationId="{48D977E9-3D35-4826-A2C9-E558F25FC8B7}"/>
          </ac:grpSpMkLst>
        </pc:grpChg>
        <pc:picChg chg="add del mod">
          <ac:chgData name="Saini, Arika" userId="cadc5777-602f-4a42-bb92-ec781eb21ca0" providerId="ADAL" clId="{CCF3D2E6-96F1-4D3D-84AD-0C92021836E8}" dt="2021-06-15T11:52:09.936" v="1311"/>
          <ac:picMkLst>
            <pc:docMk/>
            <pc:sldMk cId="3751531633" sldId="305"/>
            <ac:picMk id="6" creationId="{1D08E806-A43F-4301-B3C6-2BCB82C9A2D7}"/>
          </ac:picMkLst>
        </pc:picChg>
        <pc:picChg chg="del">
          <ac:chgData name="Saini, Arika" userId="cadc5777-602f-4a42-bb92-ec781eb21ca0" providerId="ADAL" clId="{CCF3D2E6-96F1-4D3D-84AD-0C92021836E8}" dt="2021-06-15T11:28:01.488" v="1059" actId="478"/>
          <ac:picMkLst>
            <pc:docMk/>
            <pc:sldMk cId="3751531633" sldId="305"/>
            <ac:picMk id="6" creationId="{29FED8F6-9431-4891-8000-5F9332B18E5C}"/>
          </ac:picMkLst>
        </pc:picChg>
        <pc:picChg chg="add del mod">
          <ac:chgData name="Saini, Arika" userId="cadc5777-602f-4a42-bb92-ec781eb21ca0" providerId="ADAL" clId="{CCF3D2E6-96F1-4D3D-84AD-0C92021836E8}" dt="2021-06-15T11:55:53.946" v="1416" actId="21"/>
          <ac:picMkLst>
            <pc:docMk/>
            <pc:sldMk cId="3751531633" sldId="305"/>
            <ac:picMk id="7" creationId="{F8D19C36-23B1-49BC-AFA5-069D12F40CDB}"/>
          </ac:picMkLst>
        </pc:picChg>
        <pc:picChg chg="add mod">
          <ac:chgData name="Saini, Arika" userId="cadc5777-602f-4a42-bb92-ec781eb21ca0" providerId="ADAL" clId="{CCF3D2E6-96F1-4D3D-84AD-0C92021836E8}" dt="2021-06-15T11:55:37.355" v="1412" actId="164"/>
          <ac:picMkLst>
            <pc:docMk/>
            <pc:sldMk cId="3751531633" sldId="305"/>
            <ac:picMk id="8" creationId="{2CE25A3E-1066-41DC-9B29-11B02B8A1410}"/>
          </ac:picMkLst>
        </pc:picChg>
        <pc:picChg chg="add mod">
          <ac:chgData name="Saini, Arika" userId="cadc5777-602f-4a42-bb92-ec781eb21ca0" providerId="ADAL" clId="{CCF3D2E6-96F1-4D3D-84AD-0C92021836E8}" dt="2021-06-15T12:04:35.642" v="1641" actId="1076"/>
          <ac:picMkLst>
            <pc:docMk/>
            <pc:sldMk cId="3751531633" sldId="305"/>
            <ac:picMk id="13" creationId="{DFE0E732-5930-420A-8ABF-65D7EBB3FF8B}"/>
          </ac:picMkLst>
        </pc:picChg>
      </pc:sldChg>
      <pc:sldChg chg="modSp add mod">
        <pc:chgData name="Saini, Arika" userId="cadc5777-602f-4a42-bb92-ec781eb21ca0" providerId="ADAL" clId="{CCF3D2E6-96F1-4D3D-84AD-0C92021836E8}" dt="2021-06-15T12:16:10.427" v="1774" actId="403"/>
        <pc:sldMkLst>
          <pc:docMk/>
          <pc:sldMk cId="3216018283" sldId="306"/>
        </pc:sldMkLst>
        <pc:spChg chg="mod">
          <ac:chgData name="Saini, Arika" userId="cadc5777-602f-4a42-bb92-ec781eb21ca0" providerId="ADAL" clId="{CCF3D2E6-96F1-4D3D-84AD-0C92021836E8}" dt="2021-06-15T12:16:10.427" v="1774" actId="403"/>
          <ac:spMkLst>
            <pc:docMk/>
            <pc:sldMk cId="3216018283" sldId="306"/>
            <ac:spMk id="12" creationId="{9F179BF5-249E-4668-B4AF-E84A301574A4}"/>
          </ac:spMkLst>
        </pc:spChg>
      </pc:sldChg>
      <pc:sldChg chg="addSp delSp modSp add mod setBg">
        <pc:chgData name="Saini, Arika" userId="cadc5777-602f-4a42-bb92-ec781eb21ca0" providerId="ADAL" clId="{CCF3D2E6-96F1-4D3D-84AD-0C92021836E8}" dt="2021-06-15T11:58:20.057" v="1458" actId="1037"/>
        <pc:sldMkLst>
          <pc:docMk/>
          <pc:sldMk cId="1918678581" sldId="307"/>
        </pc:sldMkLst>
        <pc:spChg chg="add mod">
          <ac:chgData name="Saini, Arika" userId="cadc5777-602f-4a42-bb92-ec781eb21ca0" providerId="ADAL" clId="{CCF3D2E6-96F1-4D3D-84AD-0C92021836E8}" dt="2021-06-15T11:56:58.529" v="1429" actId="1076"/>
          <ac:spMkLst>
            <pc:docMk/>
            <pc:sldMk cId="1918678581" sldId="307"/>
            <ac:spMk id="2" creationId="{25A13F9B-AFEE-4D14-968E-FC1DED30ABA8}"/>
          </ac:spMkLst>
        </pc:spChg>
        <pc:spChg chg="mod">
          <ac:chgData name="Saini, Arika" userId="cadc5777-602f-4a42-bb92-ec781eb21ca0" providerId="ADAL" clId="{CCF3D2E6-96F1-4D3D-84AD-0C92021836E8}" dt="2021-06-15T11:57:34.061" v="1437" actId="14100"/>
          <ac:spMkLst>
            <pc:docMk/>
            <pc:sldMk cId="1918678581" sldId="307"/>
            <ac:spMk id="4" creationId="{5491D5A9-FB26-46B5-9BED-D5A34F2847E5}"/>
          </ac:spMkLst>
        </pc:spChg>
        <pc:spChg chg="mod">
          <ac:chgData name="Saini, Arika" userId="cadc5777-602f-4a42-bb92-ec781eb21ca0" providerId="ADAL" clId="{CCF3D2E6-96F1-4D3D-84AD-0C92021836E8}" dt="2021-06-15T10:53:38.699" v="777" actId="20577"/>
          <ac:spMkLst>
            <pc:docMk/>
            <pc:sldMk cId="1918678581" sldId="307"/>
            <ac:spMk id="5" creationId="{8F4E44AD-AF24-C74A-8524-2A218E7D73A2}"/>
          </ac:spMkLst>
        </pc:spChg>
        <pc:spChg chg="add mod ord">
          <ac:chgData name="Saini, Arika" userId="cadc5777-602f-4a42-bb92-ec781eb21ca0" providerId="ADAL" clId="{CCF3D2E6-96F1-4D3D-84AD-0C92021836E8}" dt="2021-06-15T11:58:20.057" v="1458" actId="1037"/>
          <ac:spMkLst>
            <pc:docMk/>
            <pc:sldMk cId="1918678581" sldId="307"/>
            <ac:spMk id="7" creationId="{0A7ED035-42C8-4AF9-9F25-5CA4D648ABDF}"/>
          </ac:spMkLst>
        </pc:spChg>
        <pc:picChg chg="del">
          <ac:chgData name="Saini, Arika" userId="cadc5777-602f-4a42-bb92-ec781eb21ca0" providerId="ADAL" clId="{CCF3D2E6-96F1-4D3D-84AD-0C92021836E8}" dt="2021-06-15T11:28:00.153" v="1058" actId="478"/>
          <ac:picMkLst>
            <pc:docMk/>
            <pc:sldMk cId="1918678581" sldId="307"/>
            <ac:picMk id="6" creationId="{29FED8F6-9431-4891-8000-5F9332B18E5C}"/>
          </ac:picMkLst>
        </pc:picChg>
        <pc:picChg chg="add mod">
          <ac:chgData name="Saini, Arika" userId="cadc5777-602f-4a42-bb92-ec781eb21ca0" providerId="ADAL" clId="{CCF3D2E6-96F1-4D3D-84AD-0C92021836E8}" dt="2021-06-15T11:58:07.129" v="1445" actId="207"/>
          <ac:picMkLst>
            <pc:docMk/>
            <pc:sldMk cId="1918678581" sldId="307"/>
            <ac:picMk id="6" creationId="{6979BD6D-00E1-4F0A-91B2-A6536D63AC81}"/>
          </ac:picMkLst>
        </pc:picChg>
      </pc:sldChg>
      <pc:sldChg chg="addSp delSp modSp add mod setBg">
        <pc:chgData name="Saini, Arika" userId="cadc5777-602f-4a42-bb92-ec781eb21ca0" providerId="ADAL" clId="{CCF3D2E6-96F1-4D3D-84AD-0C92021836E8}" dt="2021-06-15T11:49:47.511" v="1296" actId="21"/>
        <pc:sldMkLst>
          <pc:docMk/>
          <pc:sldMk cId="3460910545" sldId="308"/>
        </pc:sldMkLst>
        <pc:spChg chg="mod">
          <ac:chgData name="Saini, Arika" userId="cadc5777-602f-4a42-bb92-ec781eb21ca0" providerId="ADAL" clId="{CCF3D2E6-96F1-4D3D-84AD-0C92021836E8}" dt="2021-06-15T11:27:34.254" v="1057" actId="33524"/>
          <ac:spMkLst>
            <pc:docMk/>
            <pc:sldMk cId="3460910545" sldId="308"/>
            <ac:spMk id="4" creationId="{5491D5A9-FB26-46B5-9BED-D5A34F2847E5}"/>
          </ac:spMkLst>
        </pc:spChg>
        <pc:spChg chg="mod">
          <ac:chgData name="Saini, Arika" userId="cadc5777-602f-4a42-bb92-ec781eb21ca0" providerId="ADAL" clId="{CCF3D2E6-96F1-4D3D-84AD-0C92021836E8}" dt="2021-06-15T10:54:00.738" v="796" actId="20577"/>
          <ac:spMkLst>
            <pc:docMk/>
            <pc:sldMk cId="3460910545" sldId="308"/>
            <ac:spMk id="5" creationId="{8F4E44AD-AF24-C74A-8524-2A218E7D73A2}"/>
          </ac:spMkLst>
        </pc:spChg>
        <pc:picChg chg="del">
          <ac:chgData name="Saini, Arika" userId="cadc5777-602f-4a42-bb92-ec781eb21ca0" providerId="ADAL" clId="{CCF3D2E6-96F1-4D3D-84AD-0C92021836E8}" dt="2021-06-15T11:28:03.424" v="1060" actId="478"/>
          <ac:picMkLst>
            <pc:docMk/>
            <pc:sldMk cId="3460910545" sldId="308"/>
            <ac:picMk id="6" creationId="{29FED8F6-9431-4891-8000-5F9332B18E5C}"/>
          </ac:picMkLst>
        </pc:picChg>
        <pc:picChg chg="add del mod">
          <ac:chgData name="Saini, Arika" userId="cadc5777-602f-4a42-bb92-ec781eb21ca0" providerId="ADAL" clId="{CCF3D2E6-96F1-4D3D-84AD-0C92021836E8}" dt="2021-06-15T11:49:47.511" v="1296" actId="21"/>
          <ac:picMkLst>
            <pc:docMk/>
            <pc:sldMk cId="3460910545" sldId="308"/>
            <ac:picMk id="7" creationId="{09E7EBC6-C78F-42DC-B6DA-9BEF2AB4C4E9}"/>
          </ac:picMkLst>
        </pc:picChg>
      </pc:sldChg>
      <pc:sldChg chg="addSp delSp modSp add mod setBg delAnim modAnim">
        <pc:chgData name="Saini, Arika" userId="cadc5777-602f-4a42-bb92-ec781eb21ca0" providerId="ADAL" clId="{CCF3D2E6-96F1-4D3D-84AD-0C92021836E8}" dt="2021-06-15T11:49:26.326" v="1293"/>
        <pc:sldMkLst>
          <pc:docMk/>
          <pc:sldMk cId="4264048884" sldId="309"/>
        </pc:sldMkLst>
        <pc:spChg chg="mod">
          <ac:chgData name="Saini, Arika" userId="cadc5777-602f-4a42-bb92-ec781eb21ca0" providerId="ADAL" clId="{CCF3D2E6-96F1-4D3D-84AD-0C92021836E8}" dt="2021-06-15T10:54:39.240" v="799"/>
          <ac:spMkLst>
            <pc:docMk/>
            <pc:sldMk cId="4264048884" sldId="309"/>
            <ac:spMk id="5" creationId="{8F4E44AD-AF24-C74A-8524-2A218E7D73A2}"/>
          </ac:spMkLst>
        </pc:spChg>
        <pc:graphicFrameChg chg="modGraphic">
          <ac:chgData name="Saini, Arika" userId="cadc5777-602f-4a42-bb92-ec781eb21ca0" providerId="ADAL" clId="{CCF3D2E6-96F1-4D3D-84AD-0C92021836E8}" dt="2021-06-15T10:54:49.228" v="800" actId="13926"/>
          <ac:graphicFrameMkLst>
            <pc:docMk/>
            <pc:sldMk cId="4264048884" sldId="309"/>
            <ac:graphicFrameMk id="11" creationId="{EDA59D40-633E-4DB2-B4E2-9A3FDA7F1F49}"/>
          </ac:graphicFrameMkLst>
        </pc:graphicFrameChg>
        <pc:graphicFrameChg chg="modGraphic">
          <ac:chgData name="Saini, Arika" userId="cadc5777-602f-4a42-bb92-ec781eb21ca0" providerId="ADAL" clId="{CCF3D2E6-96F1-4D3D-84AD-0C92021836E8}" dt="2021-06-15T10:54:58.054" v="802" actId="13926"/>
          <ac:graphicFrameMkLst>
            <pc:docMk/>
            <pc:sldMk cId="4264048884" sldId="309"/>
            <ac:graphicFrameMk id="12" creationId="{D8241ACC-A75A-418B-9C83-504E38029380}"/>
          </ac:graphicFrameMkLst>
        </pc:graphicFrameChg>
        <pc:graphicFrameChg chg="del">
          <ac:chgData name="Saini, Arika" userId="cadc5777-602f-4a42-bb92-ec781eb21ca0" providerId="ADAL" clId="{CCF3D2E6-96F1-4D3D-84AD-0C92021836E8}" dt="2021-06-15T10:55:01.146" v="803" actId="478"/>
          <ac:graphicFrameMkLst>
            <pc:docMk/>
            <pc:sldMk cId="4264048884" sldId="309"/>
            <ac:graphicFrameMk id="13" creationId="{04B8A2D6-A985-4C89-A80E-70C6DC3D4409}"/>
          </ac:graphicFrameMkLst>
        </pc:graphicFrameChg>
        <pc:picChg chg="add del mod">
          <ac:chgData name="Saini, Arika" userId="cadc5777-602f-4a42-bb92-ec781eb21ca0" providerId="ADAL" clId="{CCF3D2E6-96F1-4D3D-84AD-0C92021836E8}" dt="2021-06-15T11:28:04.674" v="1061" actId="478"/>
          <ac:picMkLst>
            <pc:docMk/>
            <pc:sldMk cId="4264048884" sldId="309"/>
            <ac:picMk id="7" creationId="{8847F543-B471-4BD8-9C1A-E77B6EEC1129}"/>
          </ac:picMkLst>
        </pc:picChg>
      </pc:sldChg>
      <pc:sldChg chg="addSp delSp modSp add mod setBg">
        <pc:chgData name="Saini, Arika" userId="cadc5777-602f-4a42-bb92-ec781eb21ca0" providerId="ADAL" clId="{CCF3D2E6-96F1-4D3D-84AD-0C92021836E8}" dt="2021-06-15T11:30:11.971" v="1163" actId="478"/>
        <pc:sldMkLst>
          <pc:docMk/>
          <pc:sldMk cId="1476976721" sldId="310"/>
        </pc:sldMkLst>
        <pc:spChg chg="add del mod">
          <ac:chgData name="Saini, Arika" userId="cadc5777-602f-4a42-bb92-ec781eb21ca0" providerId="ADAL" clId="{CCF3D2E6-96F1-4D3D-84AD-0C92021836E8}" dt="2021-06-15T11:30:11.971" v="1163" actId="478"/>
          <ac:spMkLst>
            <pc:docMk/>
            <pc:sldMk cId="1476976721" sldId="310"/>
            <ac:spMk id="3" creationId="{BA87D671-CFF6-4107-A3F6-1142AC0F2D68}"/>
          </ac:spMkLst>
        </pc:spChg>
        <pc:spChg chg="del mod">
          <ac:chgData name="Saini, Arika" userId="cadc5777-602f-4a42-bb92-ec781eb21ca0" providerId="ADAL" clId="{CCF3D2E6-96F1-4D3D-84AD-0C92021836E8}" dt="2021-06-15T11:30:10.584" v="1162" actId="478"/>
          <ac:spMkLst>
            <pc:docMk/>
            <pc:sldMk cId="1476976721" sldId="310"/>
            <ac:spMk id="4" creationId="{5491D5A9-FB26-46B5-9BED-D5A34F2847E5}"/>
          </ac:spMkLst>
        </pc:spChg>
        <pc:spChg chg="add mod">
          <ac:chgData name="Saini, Arika" userId="cadc5777-602f-4a42-bb92-ec781eb21ca0" providerId="ADAL" clId="{CCF3D2E6-96F1-4D3D-84AD-0C92021836E8}" dt="2021-06-15T11:28:43.723" v="1065"/>
          <ac:spMkLst>
            <pc:docMk/>
            <pc:sldMk cId="1476976721" sldId="310"/>
            <ac:spMk id="7" creationId="{E7ED7BF3-CF6A-4BC8-821B-7A73BD28BEF2}"/>
          </ac:spMkLst>
        </pc:spChg>
        <pc:spChg chg="add mod">
          <ac:chgData name="Saini, Arika" userId="cadc5777-602f-4a42-bb92-ec781eb21ca0" providerId="ADAL" clId="{CCF3D2E6-96F1-4D3D-84AD-0C92021836E8}" dt="2021-06-15T11:28:43.723" v="1065"/>
          <ac:spMkLst>
            <pc:docMk/>
            <pc:sldMk cId="1476976721" sldId="310"/>
            <ac:spMk id="8" creationId="{77B43D45-8951-4045-8F78-837EF6228294}"/>
          </ac:spMkLst>
        </pc:spChg>
        <pc:spChg chg="add mod">
          <ac:chgData name="Saini, Arika" userId="cadc5777-602f-4a42-bb92-ec781eb21ca0" providerId="ADAL" clId="{CCF3D2E6-96F1-4D3D-84AD-0C92021836E8}" dt="2021-06-15T11:28:43.723" v="1065"/>
          <ac:spMkLst>
            <pc:docMk/>
            <pc:sldMk cId="1476976721" sldId="310"/>
            <ac:spMk id="9" creationId="{D7564000-2F69-41D0-9ADB-7E9C68EF4269}"/>
          </ac:spMkLst>
        </pc:spChg>
        <pc:spChg chg="add mod">
          <ac:chgData name="Saini, Arika" userId="cadc5777-602f-4a42-bb92-ec781eb21ca0" providerId="ADAL" clId="{CCF3D2E6-96F1-4D3D-84AD-0C92021836E8}" dt="2021-06-15T11:28:43.723" v="1065"/>
          <ac:spMkLst>
            <pc:docMk/>
            <pc:sldMk cId="1476976721" sldId="310"/>
            <ac:spMk id="10" creationId="{C65EA892-5BAA-4454-803B-39165984FC11}"/>
          </ac:spMkLst>
        </pc:spChg>
        <pc:spChg chg="add mod">
          <ac:chgData name="Saini, Arika" userId="cadc5777-602f-4a42-bb92-ec781eb21ca0" providerId="ADAL" clId="{CCF3D2E6-96F1-4D3D-84AD-0C92021836E8}" dt="2021-06-15T11:30:02.569" v="1160" actId="1036"/>
          <ac:spMkLst>
            <pc:docMk/>
            <pc:sldMk cId="1476976721" sldId="310"/>
            <ac:spMk id="11" creationId="{011B2AA4-9C50-4B3F-B6F4-3C3E3D7B6BA3}"/>
          </ac:spMkLst>
        </pc:spChg>
        <pc:picChg chg="del">
          <ac:chgData name="Saini, Arika" userId="cadc5777-602f-4a42-bb92-ec781eb21ca0" providerId="ADAL" clId="{CCF3D2E6-96F1-4D3D-84AD-0C92021836E8}" dt="2021-06-15T11:28:05.740" v="1062" actId="478"/>
          <ac:picMkLst>
            <pc:docMk/>
            <pc:sldMk cId="1476976721" sldId="310"/>
            <ac:picMk id="6" creationId="{29FED8F6-9431-4891-8000-5F9332B18E5C}"/>
          </ac:picMkLst>
        </pc:picChg>
      </pc:sldChg>
      <pc:sldChg chg="delSp modSp add del mod setBg">
        <pc:chgData name="Saini, Arika" userId="cadc5777-602f-4a42-bb92-ec781eb21ca0" providerId="ADAL" clId="{CCF3D2E6-96F1-4D3D-84AD-0C92021836E8}" dt="2021-06-15T11:33:07.082" v="1228" actId="47"/>
        <pc:sldMkLst>
          <pc:docMk/>
          <pc:sldMk cId="4005561750" sldId="311"/>
        </pc:sldMkLst>
        <pc:spChg chg="mod">
          <ac:chgData name="Saini, Arika" userId="cadc5777-602f-4a42-bb92-ec781eb21ca0" providerId="ADAL" clId="{CCF3D2E6-96F1-4D3D-84AD-0C92021836E8}" dt="2021-06-15T10:55:54.562" v="808"/>
          <ac:spMkLst>
            <pc:docMk/>
            <pc:sldMk cId="4005561750" sldId="311"/>
            <ac:spMk id="4" creationId="{5491D5A9-FB26-46B5-9BED-D5A34F2847E5}"/>
          </ac:spMkLst>
        </pc:spChg>
        <pc:picChg chg="del">
          <ac:chgData name="Saini, Arika" userId="cadc5777-602f-4a42-bb92-ec781eb21ca0" providerId="ADAL" clId="{CCF3D2E6-96F1-4D3D-84AD-0C92021836E8}" dt="2021-06-15T11:28:07.196" v="1063" actId="478"/>
          <ac:picMkLst>
            <pc:docMk/>
            <pc:sldMk cId="4005561750" sldId="311"/>
            <ac:picMk id="6" creationId="{29FED8F6-9431-4891-8000-5F9332B18E5C}"/>
          </ac:picMkLst>
        </pc:picChg>
      </pc:sldChg>
      <pc:sldChg chg="addSp delSp modSp add mod setBg">
        <pc:chgData name="Saini, Arika" userId="cadc5777-602f-4a42-bb92-ec781eb21ca0" providerId="ADAL" clId="{CCF3D2E6-96F1-4D3D-84AD-0C92021836E8}" dt="2021-06-15T12:10:35.300" v="1769" actId="1076"/>
        <pc:sldMkLst>
          <pc:docMk/>
          <pc:sldMk cId="3547513901" sldId="312"/>
        </pc:sldMkLst>
        <pc:spChg chg="add mod ord">
          <ac:chgData name="Saini, Arika" userId="cadc5777-602f-4a42-bb92-ec781eb21ca0" providerId="ADAL" clId="{CCF3D2E6-96F1-4D3D-84AD-0C92021836E8}" dt="2021-06-15T12:10:35.300" v="1769" actId="1076"/>
          <ac:spMkLst>
            <pc:docMk/>
            <pc:sldMk cId="3547513901" sldId="312"/>
            <ac:spMk id="2" creationId="{8ED2A43E-1996-4462-B078-84C813D821A0}"/>
          </ac:spMkLst>
        </pc:spChg>
        <pc:spChg chg="add mod">
          <ac:chgData name="Saini, Arika" userId="cadc5777-602f-4a42-bb92-ec781eb21ca0" providerId="ADAL" clId="{CCF3D2E6-96F1-4D3D-84AD-0C92021836E8}" dt="2021-06-15T12:08:29.564" v="1668" actId="14100"/>
          <ac:spMkLst>
            <pc:docMk/>
            <pc:sldMk cId="3547513901" sldId="312"/>
            <ac:spMk id="3" creationId="{F8C438EE-D80D-4A0B-929E-EE43D3883978}"/>
          </ac:spMkLst>
        </pc:spChg>
        <pc:spChg chg="mod">
          <ac:chgData name="Saini, Arika" userId="cadc5777-602f-4a42-bb92-ec781eb21ca0" providerId="ADAL" clId="{CCF3D2E6-96F1-4D3D-84AD-0C92021836E8}" dt="2021-06-15T12:07:33.126" v="1655" actId="14100"/>
          <ac:spMkLst>
            <pc:docMk/>
            <pc:sldMk cId="3547513901" sldId="312"/>
            <ac:spMk id="4" creationId="{5491D5A9-FB26-46B5-9BED-D5A34F2847E5}"/>
          </ac:spMkLst>
        </pc:spChg>
        <pc:spChg chg="add mod">
          <ac:chgData name="Saini, Arika" userId="cadc5777-602f-4a42-bb92-ec781eb21ca0" providerId="ADAL" clId="{CCF3D2E6-96F1-4D3D-84AD-0C92021836E8}" dt="2021-06-15T12:10:04.561" v="1758" actId="1036"/>
          <ac:spMkLst>
            <pc:docMk/>
            <pc:sldMk cId="3547513901" sldId="312"/>
            <ac:spMk id="7" creationId="{21C236DF-F25C-448F-B66C-8B55CD3E1051}"/>
          </ac:spMkLst>
        </pc:spChg>
        <pc:picChg chg="del mod">
          <ac:chgData name="Saini, Arika" userId="cadc5777-602f-4a42-bb92-ec781eb21ca0" providerId="ADAL" clId="{CCF3D2E6-96F1-4D3D-84AD-0C92021836E8}" dt="2021-06-15T11:34:30.078" v="1243" actId="478"/>
          <ac:picMkLst>
            <pc:docMk/>
            <pc:sldMk cId="3547513901" sldId="312"/>
            <ac:picMk id="6" creationId="{29FED8F6-9431-4891-8000-5F9332B18E5C}"/>
          </ac:picMkLst>
        </pc:picChg>
        <pc:picChg chg="add del mod">
          <ac:chgData name="Saini, Arika" userId="cadc5777-602f-4a42-bb92-ec781eb21ca0" providerId="ADAL" clId="{CCF3D2E6-96F1-4D3D-84AD-0C92021836E8}" dt="2021-06-15T11:49:42.810" v="1294" actId="21"/>
          <ac:picMkLst>
            <pc:docMk/>
            <pc:sldMk cId="3547513901" sldId="312"/>
            <ac:picMk id="7" creationId="{3E1C84CA-AD29-415D-8DBD-D9946AF75E70}"/>
          </ac:picMkLst>
        </pc:picChg>
      </pc:sldChg>
      <pc:sldChg chg="modSp add mod">
        <pc:chgData name="Saini, Arika" userId="cadc5777-602f-4a42-bb92-ec781eb21ca0" providerId="ADAL" clId="{CCF3D2E6-96F1-4D3D-84AD-0C92021836E8}" dt="2021-06-15T12:16:18.151" v="1775" actId="403"/>
        <pc:sldMkLst>
          <pc:docMk/>
          <pc:sldMk cId="2225374828" sldId="313"/>
        </pc:sldMkLst>
        <pc:spChg chg="mod">
          <ac:chgData name="Saini, Arika" userId="cadc5777-602f-4a42-bb92-ec781eb21ca0" providerId="ADAL" clId="{CCF3D2E6-96F1-4D3D-84AD-0C92021836E8}" dt="2021-06-15T12:16:18.151" v="1775" actId="403"/>
          <ac:spMkLst>
            <pc:docMk/>
            <pc:sldMk cId="2225374828" sldId="313"/>
            <ac:spMk id="12" creationId="{9F179BF5-249E-4668-B4AF-E84A301574A4}"/>
          </ac:spMkLst>
        </pc:spChg>
      </pc:sldChg>
      <pc:sldChg chg="addSp delSp modSp add mod setBg modAnim">
        <pc:chgData name="Saini, Arika" userId="cadc5777-602f-4a42-bb92-ec781eb21ca0" providerId="ADAL" clId="{CCF3D2E6-96F1-4D3D-84AD-0C92021836E8}" dt="2021-06-15T12:03:42.610" v="1632" actId="167"/>
        <pc:sldMkLst>
          <pc:docMk/>
          <pc:sldMk cId="1907239162" sldId="314"/>
        </pc:sldMkLst>
        <pc:spChg chg="add del mod">
          <ac:chgData name="Saini, Arika" userId="cadc5777-602f-4a42-bb92-ec781eb21ca0" providerId="ADAL" clId="{CCF3D2E6-96F1-4D3D-84AD-0C92021836E8}" dt="2021-06-15T12:03:01.682" v="1612" actId="478"/>
          <ac:spMkLst>
            <pc:docMk/>
            <pc:sldMk cId="1907239162" sldId="314"/>
            <ac:spMk id="2" creationId="{CB4822FD-6201-41B4-ABBE-B06B8F5F11A5}"/>
          </ac:spMkLst>
        </pc:spChg>
        <pc:spChg chg="add del mod">
          <ac:chgData name="Saini, Arika" userId="cadc5777-602f-4a42-bb92-ec781eb21ca0" providerId="ADAL" clId="{CCF3D2E6-96F1-4D3D-84AD-0C92021836E8}" dt="2021-06-15T11:31:12.612" v="1189" actId="478"/>
          <ac:spMkLst>
            <pc:docMk/>
            <pc:sldMk cId="1907239162" sldId="314"/>
            <ac:spMk id="3" creationId="{37DC2B50-9195-46FF-95E4-2B32E0F27AE5}"/>
          </ac:spMkLst>
        </pc:spChg>
        <pc:spChg chg="del">
          <ac:chgData name="Saini, Arika" userId="cadc5777-602f-4a42-bb92-ec781eb21ca0" providerId="ADAL" clId="{CCF3D2E6-96F1-4D3D-84AD-0C92021836E8}" dt="2021-06-15T11:31:10.330" v="1188" actId="478"/>
          <ac:spMkLst>
            <pc:docMk/>
            <pc:sldMk cId="1907239162" sldId="314"/>
            <ac:spMk id="4" creationId="{5491D5A9-FB26-46B5-9BED-D5A34F2847E5}"/>
          </ac:spMkLst>
        </pc:spChg>
        <pc:spChg chg="mod">
          <ac:chgData name="Saini, Arika" userId="cadc5777-602f-4a42-bb92-ec781eb21ca0" providerId="ADAL" clId="{CCF3D2E6-96F1-4D3D-84AD-0C92021836E8}" dt="2021-06-15T11:31:02.196" v="1187" actId="20577"/>
          <ac:spMkLst>
            <pc:docMk/>
            <pc:sldMk cId="1907239162" sldId="314"/>
            <ac:spMk id="11" creationId="{011B2AA4-9C50-4B3F-B6F4-3C3E3D7B6BA3}"/>
          </ac:spMkLst>
        </pc:spChg>
        <pc:spChg chg="mod">
          <ac:chgData name="Saini, Arika" userId="cadc5777-602f-4a42-bb92-ec781eb21ca0" providerId="ADAL" clId="{CCF3D2E6-96F1-4D3D-84AD-0C92021836E8}" dt="2021-06-15T12:01:28.151" v="1549" actId="688"/>
          <ac:spMkLst>
            <pc:docMk/>
            <pc:sldMk cId="1907239162" sldId="314"/>
            <ac:spMk id="15" creationId="{77741D30-4B22-45F5-8C7F-A231E0A86394}"/>
          </ac:spMkLst>
        </pc:spChg>
        <pc:spChg chg="mod">
          <ac:chgData name="Saini, Arika" userId="cadc5777-602f-4a42-bb92-ec781eb21ca0" providerId="ADAL" clId="{CCF3D2E6-96F1-4D3D-84AD-0C92021836E8}" dt="2021-06-15T12:01:57.164" v="1606" actId="688"/>
          <ac:spMkLst>
            <pc:docMk/>
            <pc:sldMk cId="1907239162" sldId="314"/>
            <ac:spMk id="17" creationId="{E1B9B8D7-7770-478D-80F6-27D9FB3F5CBF}"/>
          </ac:spMkLst>
        </pc:spChg>
        <pc:spChg chg="del mod">
          <ac:chgData name="Saini, Arika" userId="cadc5777-602f-4a42-bb92-ec781eb21ca0" providerId="ADAL" clId="{CCF3D2E6-96F1-4D3D-84AD-0C92021836E8}" dt="2021-06-15T12:01:08.792" v="1545" actId="478"/>
          <ac:spMkLst>
            <pc:docMk/>
            <pc:sldMk cId="1907239162" sldId="314"/>
            <ac:spMk id="18" creationId="{E87D8AC3-F6D4-4AC2-9EA8-2C0FC316E02B}"/>
          </ac:spMkLst>
        </pc:spChg>
        <pc:spChg chg="add mod">
          <ac:chgData name="Saini, Arika" userId="cadc5777-602f-4a42-bb92-ec781eb21ca0" providerId="ADAL" clId="{CCF3D2E6-96F1-4D3D-84AD-0C92021836E8}" dt="2021-06-15T12:02:56.375" v="1610" actId="1076"/>
          <ac:spMkLst>
            <pc:docMk/>
            <pc:sldMk cId="1907239162" sldId="314"/>
            <ac:spMk id="19" creationId="{700FA04E-AE7A-413E-84BE-A7C96C70FEB3}"/>
          </ac:spMkLst>
        </pc:spChg>
        <pc:spChg chg="add mod ord">
          <ac:chgData name="Saini, Arika" userId="cadc5777-602f-4a42-bb92-ec781eb21ca0" providerId="ADAL" clId="{CCF3D2E6-96F1-4D3D-84AD-0C92021836E8}" dt="2021-06-15T12:03:42.610" v="1632" actId="167"/>
          <ac:spMkLst>
            <pc:docMk/>
            <pc:sldMk cId="1907239162" sldId="314"/>
            <ac:spMk id="20" creationId="{640EB7CB-06AD-4A9D-9863-252F270B53CD}"/>
          </ac:spMkLst>
        </pc:spChg>
        <pc:grpChg chg="add del mod">
          <ac:chgData name="Saini, Arika" userId="cadc5777-602f-4a42-bb92-ec781eb21ca0" providerId="ADAL" clId="{CCF3D2E6-96F1-4D3D-84AD-0C92021836E8}" dt="2021-06-15T12:03:03.605" v="1613" actId="478"/>
          <ac:grpSpMkLst>
            <pc:docMk/>
            <pc:sldMk cId="1907239162" sldId="314"/>
            <ac:grpSpMk id="13" creationId="{3A801F86-7110-49D9-8BEE-CE8F7995138A}"/>
          </ac:grpSpMkLst>
        </pc:grpChg>
        <pc:picChg chg="add mod">
          <ac:chgData name="Saini, Arika" userId="cadc5777-602f-4a42-bb92-ec781eb21ca0" providerId="ADAL" clId="{CCF3D2E6-96F1-4D3D-84AD-0C92021836E8}" dt="2021-06-15T12:03:21.886" v="1621" actId="1440"/>
          <ac:picMkLst>
            <pc:docMk/>
            <pc:sldMk cId="1907239162" sldId="314"/>
            <ac:picMk id="4" creationId="{D6F33C29-4180-441E-8DCE-7CA598D2B74E}"/>
          </ac:picMkLst>
        </pc:picChg>
        <pc:picChg chg="add del mod">
          <ac:chgData name="Saini, Arika" userId="cadc5777-602f-4a42-bb92-ec781eb21ca0" providerId="ADAL" clId="{CCF3D2E6-96F1-4D3D-84AD-0C92021836E8}" dt="2021-06-15T12:02:59.118" v="1611" actId="478"/>
          <ac:picMkLst>
            <pc:docMk/>
            <pc:sldMk cId="1907239162" sldId="314"/>
            <ac:picMk id="12" creationId="{804784EB-D3F8-4281-A8C3-CF4A8C27E584}"/>
          </ac:picMkLst>
        </pc:picChg>
        <pc:picChg chg="mod">
          <ac:chgData name="Saini, Arika" userId="cadc5777-602f-4a42-bb92-ec781eb21ca0" providerId="ADAL" clId="{CCF3D2E6-96F1-4D3D-84AD-0C92021836E8}" dt="2021-06-15T12:00:44.838" v="1520" actId="1076"/>
          <ac:picMkLst>
            <pc:docMk/>
            <pc:sldMk cId="1907239162" sldId="314"/>
            <ac:picMk id="14" creationId="{55C964E2-60B0-4D00-BC73-AE966C2F3274}"/>
          </ac:picMkLst>
        </pc:picChg>
      </pc:sldChg>
      <pc:sldChg chg="modSp add mod">
        <pc:chgData name="Saini, Arika" userId="cadc5777-602f-4a42-bb92-ec781eb21ca0" providerId="ADAL" clId="{CCF3D2E6-96F1-4D3D-84AD-0C92021836E8}" dt="2021-06-15T11:32:27.887" v="1209" actId="1036"/>
        <pc:sldMkLst>
          <pc:docMk/>
          <pc:sldMk cId="1038816546" sldId="315"/>
        </pc:sldMkLst>
        <pc:spChg chg="mod">
          <ac:chgData name="Saini, Arika" userId="cadc5777-602f-4a42-bb92-ec781eb21ca0" providerId="ADAL" clId="{CCF3D2E6-96F1-4D3D-84AD-0C92021836E8}" dt="2021-06-15T11:32:27.887" v="1209" actId="1036"/>
          <ac:spMkLst>
            <pc:docMk/>
            <pc:sldMk cId="1038816546" sldId="315"/>
            <ac:spMk id="11" creationId="{011B2AA4-9C50-4B3F-B6F4-3C3E3D7B6BA3}"/>
          </ac:spMkLst>
        </pc:spChg>
      </pc:sldChg>
      <pc:sldChg chg="modSp add mod">
        <pc:chgData name="Saini, Arika" userId="cadc5777-602f-4a42-bb92-ec781eb21ca0" providerId="ADAL" clId="{CCF3D2E6-96F1-4D3D-84AD-0C92021836E8}" dt="2021-06-15T11:33:18.588" v="1236" actId="20577"/>
        <pc:sldMkLst>
          <pc:docMk/>
          <pc:sldMk cId="2180107441" sldId="316"/>
        </pc:sldMkLst>
        <pc:spChg chg="mod">
          <ac:chgData name="Saini, Arika" userId="cadc5777-602f-4a42-bb92-ec781eb21ca0" providerId="ADAL" clId="{CCF3D2E6-96F1-4D3D-84AD-0C92021836E8}" dt="2021-06-15T11:33:18.588" v="1236" actId="20577"/>
          <ac:spMkLst>
            <pc:docMk/>
            <pc:sldMk cId="2180107441" sldId="316"/>
            <ac:spMk id="11" creationId="{011B2AA4-9C50-4B3F-B6F4-3C3E3D7B6BA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r>
              <a:rPr lang="en-US" dirty="0">
                <a:solidFill>
                  <a:schemeClr val="tx1"/>
                </a:solidFill>
              </a:rPr>
              <a:t>Singapore CITIZEN Population 2019</a:t>
            </a:r>
          </a:p>
        </c:rich>
      </c:tx>
      <c:layout>
        <c:manualLayout>
          <c:xMode val="edge"/>
          <c:yMode val="edge"/>
          <c:x val="0.13288621138133447"/>
          <c:y val="2.4566082465498264E-3"/>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Resident Population 2019</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xmlns:c16r2="http://schemas.microsoft.com/office/drawing/2015/06/chart">
              <c:ext xmlns:c16="http://schemas.microsoft.com/office/drawing/2014/chart" uri="{C3380CC4-5D6E-409C-BE32-E72D297353CC}">
                <c16:uniqueId val="{00000001-6AC7-48AB-A3E8-261ED422F30D}"/>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xmlns:c16r2="http://schemas.microsoft.com/office/drawing/2015/06/chart">
              <c:ext xmlns:c16="http://schemas.microsoft.com/office/drawing/2014/chart" uri="{C3380CC4-5D6E-409C-BE32-E72D297353CC}">
                <c16:uniqueId val="{00000003-6AC7-48AB-A3E8-261ED422F30D}"/>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xmlns:c16r2="http://schemas.microsoft.com/office/drawing/2015/06/chart">
              <c:ext xmlns:c16="http://schemas.microsoft.com/office/drawing/2014/chart" uri="{C3380CC4-5D6E-409C-BE32-E72D297353CC}">
                <c16:uniqueId val="{00000005-6AC7-48AB-A3E8-261ED422F30D}"/>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xmlns:c16r2="http://schemas.microsoft.com/office/drawing/2015/06/chart">
              <c:ext xmlns:c16="http://schemas.microsoft.com/office/drawing/2014/chart" uri="{C3380CC4-5D6E-409C-BE32-E72D297353CC}">
                <c16:uniqueId val="{00000007-6AC7-48AB-A3E8-261ED422F30D}"/>
              </c:ext>
            </c:extLst>
          </c:dPt>
          <c:dLbls>
            <c:dLbl>
              <c:idx val="0"/>
              <c:tx>
                <c:rich>
                  <a:bodyPr/>
                  <a:lstStyle/>
                  <a:p>
                    <a:fld id="{DCFF1FC6-2E8B-4CA7-B2C1-9931AF6FD177}" type="CATEGORYNAME">
                      <a:rPr lang="en-US"/>
                      <a:pPr/>
                      <a:t>[CATEGORY NAME]</a:t>
                    </a:fld>
                    <a:r>
                      <a:rPr lang="en-US"/>
                      <a:t>
75.9%</a:t>
                    </a:r>
                  </a:p>
                </c:rich>
              </c:tx>
              <c:dLblPos val="inEnd"/>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6AC7-48AB-A3E8-261ED422F30D}"/>
                </c:ext>
                <c:ext xmlns:c15="http://schemas.microsoft.com/office/drawing/2012/chart" uri="{CE6537A1-D6FC-4f65-9D91-7224C49458BB}">
                  <c15:dlblFieldTable/>
                  <c15:showDataLabelsRange val="0"/>
                </c:ext>
              </c:extLst>
            </c:dLbl>
            <c:dLbl>
              <c:idx val="1"/>
              <c:tx>
                <c:rich>
                  <a:bodyPr/>
                  <a:lstStyle/>
                  <a:p>
                    <a:fld id="{FD5D878B-7B7D-48BC-A091-BB9D3CB8BF9E}" type="CATEGORYNAME">
                      <a:rPr lang="en-US"/>
                      <a:pPr/>
                      <a:t>[CATEGORY NAME]</a:t>
                    </a:fld>
                    <a:r>
                      <a:rPr lang="en-US"/>
                      <a:t>
15.0%</a:t>
                    </a:r>
                  </a:p>
                </c:rich>
              </c:tx>
              <c:dLblPos val="inEnd"/>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6AC7-48AB-A3E8-261ED422F30D}"/>
                </c:ext>
                <c:ext xmlns:c15="http://schemas.microsoft.com/office/drawing/2012/chart" uri="{CE6537A1-D6FC-4f65-9D91-7224C49458BB}">
                  <c15:dlblFieldTable/>
                  <c15:showDataLabelsRange val="0"/>
                </c:ext>
              </c:extLst>
            </c:dLbl>
            <c:dLbl>
              <c:idx val="2"/>
              <c:tx>
                <c:rich>
                  <a:bodyPr/>
                  <a:lstStyle/>
                  <a:p>
                    <a:fld id="{4DF60234-9B69-4FF4-93AA-3BA2DBAE4669}" type="CATEGORYNAME">
                      <a:rPr lang="en-US"/>
                      <a:pPr/>
                      <a:t>[CATEGORY NAME]</a:t>
                    </a:fld>
                    <a:r>
                      <a:rPr lang="en-US"/>
                      <a:t>
7.5%</a:t>
                    </a:r>
                  </a:p>
                </c:rich>
              </c:tx>
              <c:dLblPos val="inEnd"/>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5-6AC7-48AB-A3E8-261ED422F30D}"/>
                </c:ext>
                <c:ext xmlns:c15="http://schemas.microsoft.com/office/drawing/2012/chart" uri="{CE6537A1-D6FC-4f65-9D91-7224C49458BB}">
                  <c15:dlblFieldTable/>
                  <c15:showDataLabelsRange val="0"/>
                </c:ext>
              </c:extLst>
            </c:dLbl>
            <c:dLbl>
              <c:idx val="3"/>
              <c:tx>
                <c:rich>
                  <a:bodyPr/>
                  <a:lstStyle/>
                  <a:p>
                    <a:fld id="{EA12B3C2-3961-4F94-AFDC-114BAB1C0304}" type="CATEGORYNAME">
                      <a:rPr lang="en-US"/>
                      <a:pPr/>
                      <a:t>[CATEGORY NAME]</a:t>
                    </a:fld>
                    <a:endParaRPr lang="en-US"/>
                  </a:p>
                  <a:p>
                    <a:r>
                      <a:rPr lang="en-US"/>
                      <a:t>1.6%</a:t>
                    </a:r>
                  </a:p>
                </c:rich>
              </c:tx>
              <c:dLblPos val="inEnd"/>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7-6AC7-48AB-A3E8-261ED422F30D}"/>
                </c:ex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Sheet1!$A$2:$A$5</c:f>
              <c:strCache>
                <c:ptCount val="4"/>
                <c:pt idx="0">
                  <c:v>Chinese</c:v>
                </c:pt>
                <c:pt idx="1">
                  <c:v>Malays</c:v>
                </c:pt>
                <c:pt idx="2">
                  <c:v>Indians</c:v>
                </c:pt>
                <c:pt idx="3">
                  <c:v>Others</c:v>
                </c:pt>
              </c:strCache>
            </c:strRef>
          </c:cat>
          <c:val>
            <c:numRef>
              <c:f>Sheet1!$B$2:$B$5</c:f>
              <c:numCache>
                <c:formatCode>General</c:formatCode>
                <c:ptCount val="4"/>
                <c:pt idx="0">
                  <c:v>76.2</c:v>
                </c:pt>
                <c:pt idx="1">
                  <c:v>15</c:v>
                </c:pt>
                <c:pt idx="2">
                  <c:v>7.4</c:v>
                </c:pt>
                <c:pt idx="3">
                  <c:v>1.4</c:v>
                </c:pt>
              </c:numCache>
            </c:numRef>
          </c:val>
          <c:extLst xmlns:c16r2="http://schemas.microsoft.com/office/drawing/2015/06/chart">
            <c:ext xmlns:c16="http://schemas.microsoft.com/office/drawing/2014/chart" uri="{C3380CC4-5D6E-409C-BE32-E72D297353CC}">
              <c16:uniqueId val="{00000008-6AC7-48AB-A3E8-261ED422F30D}"/>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901789-FBAC-0B48-B6C8-72F98B877388}" type="datetimeFigureOut">
              <a:rPr lang="en-GB" smtClean="0"/>
              <a:t>28/09/2021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776B1F-E4BF-114E-ADCE-14B7B7908541}" type="slidenum">
              <a:rPr lang="en-GB" smtClean="0"/>
              <a:t>‹#›</a:t>
            </a:fld>
            <a:endParaRPr lang="en-GB" dirty="0"/>
          </a:p>
        </p:txBody>
      </p:sp>
    </p:spTree>
    <p:extLst>
      <p:ext uri="{BB962C8B-B14F-4D97-AF65-F5344CB8AC3E}">
        <p14:creationId xmlns:p14="http://schemas.microsoft.com/office/powerpoint/2010/main" val="154785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776B1F-E4BF-114E-ADCE-14B7B7908541}" type="slidenum">
              <a:rPr lang="en-GB" smtClean="0"/>
              <a:t>29</a:t>
            </a:fld>
            <a:endParaRPr lang="en-GB" dirty="0"/>
          </a:p>
        </p:txBody>
      </p:sp>
    </p:spTree>
    <p:extLst>
      <p:ext uri="{BB962C8B-B14F-4D97-AF65-F5344CB8AC3E}">
        <p14:creationId xmlns:p14="http://schemas.microsoft.com/office/powerpoint/2010/main" val="5539829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3B840-A14F-134C-A22F-DCB55403A50B}"/>
              </a:ext>
            </a:extLst>
          </p:cNvPr>
          <p:cNvSpPr>
            <a:spLocks noGrp="1"/>
          </p:cNvSpPr>
          <p:nvPr>
            <p:ph type="ctrTitle"/>
          </p:nvPr>
        </p:nvSpPr>
        <p:spPr>
          <a:xfrm>
            <a:off x="349685" y="4156770"/>
            <a:ext cx="9144000" cy="766067"/>
          </a:xfrm>
        </p:spPr>
        <p:txBody>
          <a:bodyPr anchor="t">
            <a:normAutofit/>
          </a:bodyPr>
          <a:lstStyle>
            <a:lvl1pPr algn="l">
              <a:defRPr sz="4000" b="1">
                <a:latin typeface="Arial" panose="020B0604020202020204" pitchFamily="34" charset="0"/>
                <a:cs typeface="Arial" panose="020B0604020202020204" pitchFamily="34" charset="0"/>
              </a:defRPr>
            </a:lvl1pPr>
          </a:lstStyle>
          <a:p>
            <a:r>
              <a:rPr lang="en-GB" dirty="0"/>
              <a:t>Click to edit Master title style</a:t>
            </a:r>
          </a:p>
        </p:txBody>
      </p:sp>
      <p:sp>
        <p:nvSpPr>
          <p:cNvPr id="3" name="Subtitle 2">
            <a:extLst>
              <a:ext uri="{FF2B5EF4-FFF2-40B4-BE49-F238E27FC236}">
                <a16:creationId xmlns:a16="http://schemas.microsoft.com/office/drawing/2014/main" xmlns="" id="{001FD9FA-D9C2-FC42-967C-94AD94D3DAB6}"/>
              </a:ext>
            </a:extLst>
          </p:cNvPr>
          <p:cNvSpPr>
            <a:spLocks noGrp="1"/>
          </p:cNvSpPr>
          <p:nvPr>
            <p:ph type="subTitle" idx="1"/>
          </p:nvPr>
        </p:nvSpPr>
        <p:spPr>
          <a:xfrm>
            <a:off x="349685" y="5014913"/>
            <a:ext cx="9144000" cy="451802"/>
          </a:xfrm>
        </p:spPr>
        <p:txBody>
          <a:bodyPr/>
          <a:lstStyle>
            <a:lvl1pPr marL="0" indent="0" algn="l">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8" name="Footer Placeholder 7">
            <a:extLst>
              <a:ext uri="{FF2B5EF4-FFF2-40B4-BE49-F238E27FC236}">
                <a16:creationId xmlns:a16="http://schemas.microsoft.com/office/drawing/2014/main" xmlns="" id="{4B224BE4-EDA7-324A-BD28-65A3EDCBE67F}"/>
              </a:ext>
            </a:extLst>
          </p:cNvPr>
          <p:cNvSpPr>
            <a:spLocks noGrp="1"/>
          </p:cNvSpPr>
          <p:nvPr>
            <p:ph type="ftr" sz="quarter" idx="10"/>
          </p:nvPr>
        </p:nvSpPr>
        <p:spPr/>
        <p:txBody>
          <a:bodyPr/>
          <a:lstStyle/>
          <a:p>
            <a:endParaRPr lang="en-GB" dirty="0"/>
          </a:p>
        </p:txBody>
      </p:sp>
      <p:sp>
        <p:nvSpPr>
          <p:cNvPr id="9" name="Slide Number Placeholder 8">
            <a:extLst>
              <a:ext uri="{FF2B5EF4-FFF2-40B4-BE49-F238E27FC236}">
                <a16:creationId xmlns:a16="http://schemas.microsoft.com/office/drawing/2014/main" xmlns="" id="{803B2ACD-2ABA-8746-9852-D0E89A06FC98}"/>
              </a:ext>
            </a:extLst>
          </p:cNvPr>
          <p:cNvSpPr>
            <a:spLocks noGrp="1"/>
          </p:cNvSpPr>
          <p:nvPr>
            <p:ph type="sldNum" sz="quarter" idx="11"/>
          </p:nvPr>
        </p:nvSpPr>
        <p:spPr/>
        <p:txBody>
          <a:bodyPr/>
          <a:lstStyle/>
          <a:p>
            <a:fld id="{DCCDAF49-C2BC-4840-A69D-46A51E9AF11C}" type="slidenum">
              <a:rPr lang="en-GB" smtClean="0"/>
              <a:pPr/>
              <a:t>‹#›</a:t>
            </a:fld>
            <a:endParaRPr lang="en-GB" dirty="0"/>
          </a:p>
        </p:txBody>
      </p:sp>
      <p:sp>
        <p:nvSpPr>
          <p:cNvPr id="11" name="Footer Placeholder 4">
            <a:extLst>
              <a:ext uri="{FF2B5EF4-FFF2-40B4-BE49-F238E27FC236}">
                <a16:creationId xmlns:a16="http://schemas.microsoft.com/office/drawing/2014/main" xmlns="" id="{2FFF9F5E-DD41-4F51-ADCB-FF15126D6F54}"/>
              </a:ext>
            </a:extLst>
          </p:cNvPr>
          <p:cNvSpPr txBox="1">
            <a:spLocks/>
          </p:cNvSpPr>
          <p:nvPr userDrawn="1"/>
        </p:nvSpPr>
        <p:spPr>
          <a:xfrm>
            <a:off x="149268" y="6513534"/>
            <a:ext cx="7315200" cy="207941"/>
          </a:xfrm>
          <a:prstGeom prst="rect">
            <a:avLst/>
          </a:prstGeom>
        </p:spPr>
        <p:txBody>
          <a:bodyPr/>
          <a:lstStyle>
            <a:defPPr>
              <a:defRPr lang="en-US"/>
            </a:defPPr>
            <a:lvl1pPr marL="0" algn="l" defTabSz="914400" rtl="0" eaLnBrk="1" latinLnBrk="0" hangingPunct="1">
              <a:defRPr sz="1100" kern="1200">
                <a:solidFill>
                  <a:schemeClr val="bg1">
                    <a:lumMod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aseline="0" dirty="0"/>
              <a:t>©</a:t>
            </a:r>
            <a:r>
              <a:rPr lang="en-GB" baseline="30000" dirty="0"/>
              <a:t> </a:t>
            </a:r>
            <a:r>
              <a:rPr lang="en-GB" dirty="0"/>
              <a:t>2021 Nanyang Technological University, Singapore. All Rights Reserved.</a:t>
            </a:r>
          </a:p>
        </p:txBody>
      </p:sp>
    </p:spTree>
    <p:custDataLst>
      <p:tags r:id="rId1"/>
    </p:custDataLst>
    <p:extLst>
      <p:ext uri="{BB962C8B-B14F-4D97-AF65-F5344CB8AC3E}">
        <p14:creationId xmlns:p14="http://schemas.microsoft.com/office/powerpoint/2010/main" val="625795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C49DD8-40D9-E249-880F-E3B81164FE48}"/>
              </a:ext>
            </a:extLst>
          </p:cNvPr>
          <p:cNvSpPr>
            <a:spLocks noGrp="1"/>
          </p:cNvSpPr>
          <p:nvPr>
            <p:ph type="title"/>
          </p:nvPr>
        </p:nvSpPr>
        <p:spPr>
          <a:xfrm>
            <a:off x="530352" y="365126"/>
            <a:ext cx="10515600" cy="837374"/>
          </a:xfrm>
        </p:spPr>
        <p:txBody>
          <a:bodyPr/>
          <a:lstStyle>
            <a:lvl1pPr>
              <a:defRPr b="1"/>
            </a:lvl1pPr>
          </a:lstStyle>
          <a:p>
            <a:r>
              <a:rPr lang="en-GB"/>
              <a:t>Click to edit Master title style</a:t>
            </a:r>
          </a:p>
        </p:txBody>
      </p:sp>
      <p:sp>
        <p:nvSpPr>
          <p:cNvPr id="3" name="Content Placeholder 2">
            <a:extLst>
              <a:ext uri="{FF2B5EF4-FFF2-40B4-BE49-F238E27FC236}">
                <a16:creationId xmlns:a16="http://schemas.microsoft.com/office/drawing/2014/main" xmlns="" id="{03B24DBF-41F6-D84F-8A58-960112A28926}"/>
              </a:ext>
            </a:extLst>
          </p:cNvPr>
          <p:cNvSpPr>
            <a:spLocks noGrp="1"/>
          </p:cNvSpPr>
          <p:nvPr>
            <p:ph idx="1"/>
          </p:nvPr>
        </p:nvSpPr>
        <p:spPr>
          <a:xfrm>
            <a:off x="530352" y="1453019"/>
            <a:ext cx="10515600" cy="4723944"/>
          </a:xfrm>
        </p:spPr>
        <p:txBody>
          <a:bodyPr/>
          <a:lstStyle>
            <a:lvl1pPr marL="228600" indent="-228600">
              <a:lnSpc>
                <a:spcPct val="100000"/>
              </a:lnSpc>
              <a:buFont typeface="Wingdings" panose="05000000000000000000" pitchFamily="2" charset="2"/>
              <a:buChar char="§"/>
              <a:defRPr sz="2000"/>
            </a:lvl1pPr>
            <a:lvl2pPr marL="685800" indent="-228600">
              <a:lnSpc>
                <a:spcPct val="100000"/>
              </a:lnSpc>
              <a:buFont typeface="Courier New" panose="02070309020205020404" pitchFamily="49" charset="0"/>
              <a:buChar char="o"/>
              <a:defRPr/>
            </a:lvl2pPr>
            <a:lvl3pPr>
              <a:lnSpc>
                <a:spcPct val="100000"/>
              </a:lnSpc>
              <a:defRPr/>
            </a:lvl3pPr>
          </a:lstStyle>
          <a:p>
            <a:pPr lvl="0"/>
            <a:r>
              <a:rPr lang="en-GB" dirty="0"/>
              <a:t>Click to edit Master text styles</a:t>
            </a:r>
          </a:p>
          <a:p>
            <a:pPr lvl="1"/>
            <a:r>
              <a:rPr lang="en-GB" dirty="0"/>
              <a:t>Second level</a:t>
            </a:r>
          </a:p>
          <a:p>
            <a:pPr lvl="2"/>
            <a:r>
              <a:rPr lang="en-GB" dirty="0"/>
              <a:t>Third level</a:t>
            </a:r>
          </a:p>
        </p:txBody>
      </p:sp>
      <p:sp>
        <p:nvSpPr>
          <p:cNvPr id="8" name="Footer Placeholder 7">
            <a:extLst>
              <a:ext uri="{FF2B5EF4-FFF2-40B4-BE49-F238E27FC236}">
                <a16:creationId xmlns:a16="http://schemas.microsoft.com/office/drawing/2014/main" xmlns="" id="{73F75B2A-48DE-2144-A48C-9A916D2A8360}"/>
              </a:ext>
            </a:extLst>
          </p:cNvPr>
          <p:cNvSpPr>
            <a:spLocks noGrp="1"/>
          </p:cNvSpPr>
          <p:nvPr>
            <p:ph type="ftr" sz="quarter" idx="10"/>
          </p:nvPr>
        </p:nvSpPr>
        <p:spPr/>
        <p:txBody>
          <a:bodyPr/>
          <a:lstStyle/>
          <a:p>
            <a:endParaRPr lang="en-GB" dirty="0"/>
          </a:p>
        </p:txBody>
      </p:sp>
      <p:sp>
        <p:nvSpPr>
          <p:cNvPr id="9" name="Slide Number Placeholder 8">
            <a:extLst>
              <a:ext uri="{FF2B5EF4-FFF2-40B4-BE49-F238E27FC236}">
                <a16:creationId xmlns:a16="http://schemas.microsoft.com/office/drawing/2014/main" xmlns="" id="{5F6EB5D7-193D-5D49-92E6-603B782FE560}"/>
              </a:ext>
            </a:extLst>
          </p:cNvPr>
          <p:cNvSpPr>
            <a:spLocks noGrp="1"/>
          </p:cNvSpPr>
          <p:nvPr>
            <p:ph type="sldNum" sz="quarter" idx="11"/>
          </p:nvPr>
        </p:nvSpPr>
        <p:spPr/>
        <p:txBody>
          <a:bodyPr/>
          <a:lstStyle/>
          <a:p>
            <a:fld id="{DCCDAF49-C2BC-4840-A69D-46A51E9AF11C}" type="slidenum">
              <a:rPr lang="en-GB" smtClean="0"/>
              <a:pPr/>
              <a:t>‹#›</a:t>
            </a:fld>
            <a:endParaRPr lang="en-GB" dirty="0"/>
          </a:p>
        </p:txBody>
      </p:sp>
    </p:spTree>
    <p:custDataLst>
      <p:tags r:id="rId1"/>
    </p:custDataLst>
    <p:extLst>
      <p:ext uri="{BB962C8B-B14F-4D97-AF65-F5344CB8AC3E}">
        <p14:creationId xmlns:p14="http://schemas.microsoft.com/office/powerpoint/2010/main" val="3264368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3B840-A14F-134C-A22F-DCB55403A50B}"/>
              </a:ext>
            </a:extLst>
          </p:cNvPr>
          <p:cNvSpPr>
            <a:spLocks noGrp="1"/>
          </p:cNvSpPr>
          <p:nvPr>
            <p:ph type="ctrTitle"/>
          </p:nvPr>
        </p:nvSpPr>
        <p:spPr>
          <a:xfrm>
            <a:off x="349685" y="4156770"/>
            <a:ext cx="9144000" cy="766067"/>
          </a:xfrm>
        </p:spPr>
        <p:txBody>
          <a:bodyPr anchor="t">
            <a:normAutofit/>
          </a:bodyPr>
          <a:lstStyle>
            <a:lvl1pPr algn="l">
              <a:defRPr sz="4000" b="1">
                <a:latin typeface="Arial" panose="020B0604020202020204" pitchFamily="34" charset="0"/>
                <a:cs typeface="Arial" panose="020B0604020202020204" pitchFamily="34" charset="0"/>
              </a:defRPr>
            </a:lvl1pPr>
          </a:lstStyle>
          <a:p>
            <a:r>
              <a:rPr lang="en-GB" dirty="0"/>
              <a:t>Click to edit Master title style</a:t>
            </a:r>
          </a:p>
        </p:txBody>
      </p:sp>
      <p:sp>
        <p:nvSpPr>
          <p:cNvPr id="3" name="Subtitle 2">
            <a:extLst>
              <a:ext uri="{FF2B5EF4-FFF2-40B4-BE49-F238E27FC236}">
                <a16:creationId xmlns:a16="http://schemas.microsoft.com/office/drawing/2014/main" xmlns="" id="{001FD9FA-D9C2-FC42-967C-94AD94D3DAB6}"/>
              </a:ext>
            </a:extLst>
          </p:cNvPr>
          <p:cNvSpPr>
            <a:spLocks noGrp="1"/>
          </p:cNvSpPr>
          <p:nvPr>
            <p:ph type="subTitle" idx="1"/>
          </p:nvPr>
        </p:nvSpPr>
        <p:spPr>
          <a:xfrm>
            <a:off x="349685" y="5014913"/>
            <a:ext cx="9144000" cy="451802"/>
          </a:xfrm>
        </p:spPr>
        <p:txBody>
          <a:bodyPr/>
          <a:lstStyle>
            <a:lvl1pPr marL="0" indent="0" algn="l">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8" name="Footer Placeholder 7">
            <a:extLst>
              <a:ext uri="{FF2B5EF4-FFF2-40B4-BE49-F238E27FC236}">
                <a16:creationId xmlns:a16="http://schemas.microsoft.com/office/drawing/2014/main" xmlns="" id="{4B224BE4-EDA7-324A-BD28-65A3EDCBE67F}"/>
              </a:ext>
            </a:extLst>
          </p:cNvPr>
          <p:cNvSpPr>
            <a:spLocks noGrp="1"/>
          </p:cNvSpPr>
          <p:nvPr>
            <p:ph type="ftr" sz="quarter" idx="10"/>
          </p:nvPr>
        </p:nvSpPr>
        <p:spPr/>
        <p:txBody>
          <a:bodyPr/>
          <a:lstStyle/>
          <a:p>
            <a:endParaRPr lang="en-GB" dirty="0"/>
          </a:p>
        </p:txBody>
      </p:sp>
      <p:sp>
        <p:nvSpPr>
          <p:cNvPr id="9" name="Slide Number Placeholder 8">
            <a:extLst>
              <a:ext uri="{FF2B5EF4-FFF2-40B4-BE49-F238E27FC236}">
                <a16:creationId xmlns:a16="http://schemas.microsoft.com/office/drawing/2014/main" xmlns="" id="{803B2ACD-2ABA-8746-9852-D0E89A06FC98}"/>
              </a:ext>
            </a:extLst>
          </p:cNvPr>
          <p:cNvSpPr>
            <a:spLocks noGrp="1"/>
          </p:cNvSpPr>
          <p:nvPr>
            <p:ph type="sldNum" sz="quarter" idx="11"/>
          </p:nvPr>
        </p:nvSpPr>
        <p:spPr/>
        <p:txBody>
          <a:bodyPr/>
          <a:lstStyle/>
          <a:p>
            <a:fld id="{DCCDAF49-C2BC-4840-A69D-46A51E9AF11C}" type="slidenum">
              <a:rPr lang="en-GB" smtClean="0"/>
              <a:pPr/>
              <a:t>‹#›</a:t>
            </a:fld>
            <a:endParaRPr lang="en-GB" dirty="0"/>
          </a:p>
        </p:txBody>
      </p:sp>
    </p:spTree>
    <p:custDataLst>
      <p:tags r:id="rId1"/>
    </p:custDataLst>
    <p:extLst>
      <p:ext uri="{BB962C8B-B14F-4D97-AF65-F5344CB8AC3E}">
        <p14:creationId xmlns:p14="http://schemas.microsoft.com/office/powerpoint/2010/main" val="3267012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C49DD8-40D9-E249-880F-E3B81164FE48}"/>
              </a:ext>
            </a:extLst>
          </p:cNvPr>
          <p:cNvSpPr>
            <a:spLocks noGrp="1"/>
          </p:cNvSpPr>
          <p:nvPr>
            <p:ph type="title"/>
          </p:nvPr>
        </p:nvSpPr>
        <p:spPr>
          <a:xfrm>
            <a:off x="528529" y="365126"/>
            <a:ext cx="10515600" cy="837374"/>
          </a:xfrm>
        </p:spPr>
        <p:txBody>
          <a:bodyPr/>
          <a:lstStyle>
            <a:lvl1pPr>
              <a:defRPr b="1"/>
            </a:lvl1pPr>
          </a:lstStyle>
          <a:p>
            <a:r>
              <a:rPr lang="en-GB"/>
              <a:t>Click to edit Master title style</a:t>
            </a:r>
          </a:p>
        </p:txBody>
      </p:sp>
      <p:sp>
        <p:nvSpPr>
          <p:cNvPr id="3" name="Content Placeholder 2">
            <a:extLst>
              <a:ext uri="{FF2B5EF4-FFF2-40B4-BE49-F238E27FC236}">
                <a16:creationId xmlns:a16="http://schemas.microsoft.com/office/drawing/2014/main" xmlns="" id="{03B24DBF-41F6-D84F-8A58-960112A28926}"/>
              </a:ext>
            </a:extLst>
          </p:cNvPr>
          <p:cNvSpPr>
            <a:spLocks noGrp="1"/>
          </p:cNvSpPr>
          <p:nvPr>
            <p:ph idx="1"/>
          </p:nvPr>
        </p:nvSpPr>
        <p:spPr>
          <a:xfrm>
            <a:off x="528529" y="1453019"/>
            <a:ext cx="10515600" cy="4723944"/>
          </a:xfrm>
        </p:spPr>
        <p:txBody>
          <a:bodyPr/>
          <a:lstStyle>
            <a:lvl1pPr marL="228600" indent="-228600">
              <a:lnSpc>
                <a:spcPct val="100000"/>
              </a:lnSpc>
              <a:buFont typeface="Wingdings" panose="05000000000000000000" pitchFamily="2" charset="2"/>
              <a:buChar char="§"/>
              <a:defRPr sz="2000"/>
            </a:lvl1pPr>
            <a:lvl2pPr marL="685800" indent="-228600">
              <a:lnSpc>
                <a:spcPct val="100000"/>
              </a:lnSpc>
              <a:buFont typeface="Courier New" panose="02070309020205020404" pitchFamily="49" charset="0"/>
              <a:buChar char="o"/>
              <a:defRPr sz="1800"/>
            </a:lvl2pPr>
            <a:lvl3pPr>
              <a:lnSpc>
                <a:spcPct val="100000"/>
              </a:lnSpc>
              <a:defRPr sz="1600"/>
            </a:lvl3pPr>
          </a:lstStyle>
          <a:p>
            <a:pPr lvl="0"/>
            <a:r>
              <a:rPr lang="en-GB" dirty="0"/>
              <a:t>Click to edit Master text styles</a:t>
            </a:r>
          </a:p>
          <a:p>
            <a:pPr lvl="1"/>
            <a:r>
              <a:rPr lang="en-GB" dirty="0"/>
              <a:t>Second level</a:t>
            </a:r>
          </a:p>
          <a:p>
            <a:pPr lvl="2"/>
            <a:r>
              <a:rPr lang="en-GB" dirty="0"/>
              <a:t>Third level</a:t>
            </a:r>
          </a:p>
        </p:txBody>
      </p:sp>
      <p:sp>
        <p:nvSpPr>
          <p:cNvPr id="8" name="Footer Placeholder 7">
            <a:extLst>
              <a:ext uri="{FF2B5EF4-FFF2-40B4-BE49-F238E27FC236}">
                <a16:creationId xmlns:a16="http://schemas.microsoft.com/office/drawing/2014/main" xmlns="" id="{73F75B2A-48DE-2144-A48C-9A916D2A8360}"/>
              </a:ext>
            </a:extLst>
          </p:cNvPr>
          <p:cNvSpPr>
            <a:spLocks noGrp="1"/>
          </p:cNvSpPr>
          <p:nvPr>
            <p:ph type="ftr" sz="quarter" idx="10"/>
          </p:nvPr>
        </p:nvSpPr>
        <p:spPr/>
        <p:txBody>
          <a:bodyPr/>
          <a:lstStyle/>
          <a:p>
            <a:endParaRPr lang="en-GB" dirty="0"/>
          </a:p>
        </p:txBody>
      </p:sp>
      <p:sp>
        <p:nvSpPr>
          <p:cNvPr id="9" name="Slide Number Placeholder 8">
            <a:extLst>
              <a:ext uri="{FF2B5EF4-FFF2-40B4-BE49-F238E27FC236}">
                <a16:creationId xmlns:a16="http://schemas.microsoft.com/office/drawing/2014/main" xmlns="" id="{5F6EB5D7-193D-5D49-92E6-603B782FE560}"/>
              </a:ext>
            </a:extLst>
          </p:cNvPr>
          <p:cNvSpPr>
            <a:spLocks noGrp="1"/>
          </p:cNvSpPr>
          <p:nvPr>
            <p:ph type="sldNum" sz="quarter" idx="11"/>
          </p:nvPr>
        </p:nvSpPr>
        <p:spPr/>
        <p:txBody>
          <a:bodyPr/>
          <a:lstStyle/>
          <a:p>
            <a:fld id="{DCCDAF49-C2BC-4840-A69D-46A51E9AF11C}" type="slidenum">
              <a:rPr lang="en-GB" smtClean="0"/>
              <a:pPr/>
              <a:t>‹#›</a:t>
            </a:fld>
            <a:endParaRPr lang="en-GB" dirty="0"/>
          </a:p>
        </p:txBody>
      </p:sp>
    </p:spTree>
    <p:custDataLst>
      <p:tags r:id="rId1"/>
    </p:custDataLst>
    <p:extLst>
      <p:ext uri="{BB962C8B-B14F-4D97-AF65-F5344CB8AC3E}">
        <p14:creationId xmlns:p14="http://schemas.microsoft.com/office/powerpoint/2010/main" val="19715615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D37B2F6-E6E4-1745-B082-2B1EDEF1CB1D}"/>
              </a:ext>
            </a:extLst>
          </p:cNvPr>
          <p:cNvSpPr>
            <a:spLocks noGrp="1"/>
          </p:cNvSpPr>
          <p:nvPr>
            <p:ph type="title"/>
          </p:nvPr>
        </p:nvSpPr>
        <p:spPr>
          <a:xfrm>
            <a:off x="274529" y="365126"/>
            <a:ext cx="10515600" cy="837374"/>
          </a:xfrm>
          <a:prstGeom prst="rect">
            <a:avLst/>
          </a:prstGeom>
        </p:spPr>
        <p:txBody>
          <a:bodyPr vert="horz" lIns="91440" tIns="45720" rIns="91440" bIns="45720" rtlCol="0" anchor="ctr">
            <a:normAutofit/>
          </a:bodyPr>
          <a:lstStyle/>
          <a:p>
            <a:r>
              <a:rPr lang="en-GB" dirty="0"/>
              <a:t>Click to edit Master title style</a:t>
            </a:r>
          </a:p>
        </p:txBody>
      </p:sp>
      <p:sp>
        <p:nvSpPr>
          <p:cNvPr id="3" name="Text Placeholder 2">
            <a:extLst>
              <a:ext uri="{FF2B5EF4-FFF2-40B4-BE49-F238E27FC236}">
                <a16:creationId xmlns:a16="http://schemas.microsoft.com/office/drawing/2014/main" xmlns="" id="{8DF2C487-2E43-7343-8A0B-3F00CB737E4F}"/>
              </a:ext>
            </a:extLst>
          </p:cNvPr>
          <p:cNvSpPr>
            <a:spLocks noGrp="1"/>
          </p:cNvSpPr>
          <p:nvPr>
            <p:ph type="body" idx="1"/>
          </p:nvPr>
        </p:nvSpPr>
        <p:spPr>
          <a:xfrm>
            <a:off x="274529" y="1453019"/>
            <a:ext cx="10515600" cy="4723944"/>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Footer Placeholder 11">
            <a:extLst>
              <a:ext uri="{FF2B5EF4-FFF2-40B4-BE49-F238E27FC236}">
                <a16:creationId xmlns:a16="http://schemas.microsoft.com/office/drawing/2014/main" xmlns="" id="{A5020827-C1E3-1A4A-9C60-06D9507D3C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13" name="Footer Placeholder 4">
            <a:extLst>
              <a:ext uri="{FF2B5EF4-FFF2-40B4-BE49-F238E27FC236}">
                <a16:creationId xmlns:a16="http://schemas.microsoft.com/office/drawing/2014/main" xmlns="" id="{830B422F-1BE4-C549-AA67-561DC52FF064}"/>
              </a:ext>
            </a:extLst>
          </p:cNvPr>
          <p:cNvSpPr txBox="1">
            <a:spLocks/>
          </p:cNvSpPr>
          <p:nvPr userDrawn="1"/>
        </p:nvSpPr>
        <p:spPr>
          <a:xfrm>
            <a:off x="149268" y="6513534"/>
            <a:ext cx="7315200" cy="207941"/>
          </a:xfrm>
          <a:prstGeom prst="rect">
            <a:avLst/>
          </a:prstGeom>
        </p:spPr>
        <p:txBody>
          <a:bodyPr/>
          <a:lstStyle>
            <a:defPPr>
              <a:defRPr lang="en-US"/>
            </a:defPPr>
            <a:lvl1pPr marL="0" algn="l" defTabSz="914400" rtl="0" eaLnBrk="1" latinLnBrk="0" hangingPunct="1">
              <a:defRPr sz="1100" kern="1200">
                <a:solidFill>
                  <a:schemeClr val="bg1">
                    <a:lumMod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aseline="0" dirty="0"/>
              <a:t>©</a:t>
            </a:r>
            <a:r>
              <a:rPr lang="en-GB" baseline="30000" dirty="0"/>
              <a:t> </a:t>
            </a:r>
            <a:r>
              <a:rPr lang="en-GB" dirty="0"/>
              <a:t>2021 Nanyang Technological University, Singapore. All Rights Reserved.</a:t>
            </a:r>
          </a:p>
        </p:txBody>
      </p:sp>
      <p:sp>
        <p:nvSpPr>
          <p:cNvPr id="14" name="Slide Number Placeholder 13">
            <a:extLst>
              <a:ext uri="{FF2B5EF4-FFF2-40B4-BE49-F238E27FC236}">
                <a16:creationId xmlns:a16="http://schemas.microsoft.com/office/drawing/2014/main" xmlns="" id="{7ACD25ED-BEE9-A443-A002-B86972162E14}"/>
              </a:ext>
            </a:extLst>
          </p:cNvPr>
          <p:cNvSpPr>
            <a:spLocks noGrp="1"/>
          </p:cNvSpPr>
          <p:nvPr>
            <p:ph type="sldNum" sz="quarter" idx="4"/>
          </p:nvPr>
        </p:nvSpPr>
        <p:spPr>
          <a:xfrm>
            <a:off x="9299532" y="6356350"/>
            <a:ext cx="2743200" cy="365125"/>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DCCDAF49-C2BC-4840-A69D-46A51E9AF11C}" type="slidenum">
              <a:rPr lang="en-GB" smtClean="0"/>
              <a:pPr/>
              <a:t>‹#›</a:t>
            </a:fld>
            <a:endParaRPr lang="en-GB" dirty="0"/>
          </a:p>
        </p:txBody>
      </p:sp>
    </p:spTree>
    <p:custDataLst>
      <p:tags r:id="rId4"/>
    </p:custDataLst>
    <p:extLst>
      <p:ext uri="{BB962C8B-B14F-4D97-AF65-F5344CB8AC3E}">
        <p14:creationId xmlns:p14="http://schemas.microsoft.com/office/powerpoint/2010/main" val="145058523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D37B2F6-E6E4-1745-B082-2B1EDEF1CB1D}"/>
              </a:ext>
            </a:extLst>
          </p:cNvPr>
          <p:cNvSpPr>
            <a:spLocks noGrp="1"/>
          </p:cNvSpPr>
          <p:nvPr>
            <p:ph type="title"/>
          </p:nvPr>
        </p:nvSpPr>
        <p:spPr>
          <a:xfrm>
            <a:off x="274529" y="365126"/>
            <a:ext cx="10515600" cy="837374"/>
          </a:xfrm>
          <a:prstGeom prst="rect">
            <a:avLst/>
          </a:prstGeom>
        </p:spPr>
        <p:txBody>
          <a:bodyPr vert="horz" lIns="91440" tIns="45720" rIns="91440" bIns="45720" rtlCol="0" anchor="ctr">
            <a:normAutofit/>
          </a:bodyPr>
          <a:lstStyle/>
          <a:p>
            <a:r>
              <a:rPr lang="en-GB" dirty="0"/>
              <a:t>Click to edit Master title style</a:t>
            </a:r>
          </a:p>
        </p:txBody>
      </p:sp>
      <p:sp>
        <p:nvSpPr>
          <p:cNvPr id="3" name="Text Placeholder 2">
            <a:extLst>
              <a:ext uri="{FF2B5EF4-FFF2-40B4-BE49-F238E27FC236}">
                <a16:creationId xmlns:a16="http://schemas.microsoft.com/office/drawing/2014/main" xmlns="" id="{8DF2C487-2E43-7343-8A0B-3F00CB737E4F}"/>
              </a:ext>
            </a:extLst>
          </p:cNvPr>
          <p:cNvSpPr>
            <a:spLocks noGrp="1"/>
          </p:cNvSpPr>
          <p:nvPr>
            <p:ph type="body" idx="1"/>
          </p:nvPr>
        </p:nvSpPr>
        <p:spPr>
          <a:xfrm>
            <a:off x="274529" y="1453019"/>
            <a:ext cx="10515600" cy="4723944"/>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Footer Placeholder 11">
            <a:extLst>
              <a:ext uri="{FF2B5EF4-FFF2-40B4-BE49-F238E27FC236}">
                <a16:creationId xmlns:a16="http://schemas.microsoft.com/office/drawing/2014/main" xmlns="" id="{A5020827-C1E3-1A4A-9C60-06D9507D3C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13" name="Footer Placeholder 4">
            <a:extLst>
              <a:ext uri="{FF2B5EF4-FFF2-40B4-BE49-F238E27FC236}">
                <a16:creationId xmlns:a16="http://schemas.microsoft.com/office/drawing/2014/main" xmlns="" id="{830B422F-1BE4-C549-AA67-561DC52FF064}"/>
              </a:ext>
            </a:extLst>
          </p:cNvPr>
          <p:cNvSpPr txBox="1">
            <a:spLocks/>
          </p:cNvSpPr>
          <p:nvPr userDrawn="1"/>
        </p:nvSpPr>
        <p:spPr>
          <a:xfrm>
            <a:off x="149268" y="6513534"/>
            <a:ext cx="7315200" cy="207941"/>
          </a:xfrm>
          <a:prstGeom prst="rect">
            <a:avLst/>
          </a:prstGeom>
        </p:spPr>
        <p:txBody>
          <a:bodyPr/>
          <a:lstStyle>
            <a:defPPr>
              <a:defRPr lang="en-US"/>
            </a:defPPr>
            <a:lvl1pPr marL="0" algn="l" defTabSz="914400" rtl="0" eaLnBrk="1" latinLnBrk="0" hangingPunct="1">
              <a:defRPr sz="1100" kern="1200">
                <a:solidFill>
                  <a:schemeClr val="bg1">
                    <a:lumMod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aseline="0" dirty="0"/>
              <a:t>©</a:t>
            </a:r>
            <a:r>
              <a:rPr lang="en-GB" baseline="30000" dirty="0"/>
              <a:t> </a:t>
            </a:r>
            <a:r>
              <a:rPr lang="en-GB" dirty="0"/>
              <a:t>2021 Nanyang Technological University, Singapore. All Rights Reserved.</a:t>
            </a:r>
          </a:p>
        </p:txBody>
      </p:sp>
      <p:sp>
        <p:nvSpPr>
          <p:cNvPr id="14" name="Slide Number Placeholder 13">
            <a:extLst>
              <a:ext uri="{FF2B5EF4-FFF2-40B4-BE49-F238E27FC236}">
                <a16:creationId xmlns:a16="http://schemas.microsoft.com/office/drawing/2014/main" xmlns="" id="{7ACD25ED-BEE9-A443-A002-B86972162E14}"/>
              </a:ext>
            </a:extLst>
          </p:cNvPr>
          <p:cNvSpPr>
            <a:spLocks noGrp="1"/>
          </p:cNvSpPr>
          <p:nvPr>
            <p:ph type="sldNum" sz="quarter" idx="4"/>
          </p:nvPr>
        </p:nvSpPr>
        <p:spPr>
          <a:xfrm>
            <a:off x="9299532" y="6356350"/>
            <a:ext cx="2743200" cy="365125"/>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DCCDAF49-C2BC-4840-A69D-46A51E9AF11C}" type="slidenum">
              <a:rPr lang="en-GB" smtClean="0"/>
              <a:pPr/>
              <a:t>‹#›</a:t>
            </a:fld>
            <a:endParaRPr lang="en-GB" dirty="0"/>
          </a:p>
        </p:txBody>
      </p:sp>
    </p:spTree>
    <p:custDataLst>
      <p:tags r:id="rId4"/>
    </p:custDataLst>
    <p:extLst>
      <p:ext uri="{BB962C8B-B14F-4D97-AF65-F5344CB8AC3E}">
        <p14:creationId xmlns:p14="http://schemas.microsoft.com/office/powerpoint/2010/main" val="3977129655"/>
      </p:ext>
    </p:extLst>
  </p:cSld>
  <p:clrMap bg1="lt1" tx1="dk1" bg2="lt2" tx2="dk2" accent1="accent1" accent2="accent2" accent3="accent3" accent4="accent4" accent5="accent5" accent6="accent6" hlink="hlink" folHlink="folHlink"/>
  <p:sldLayoutIdLst>
    <p:sldLayoutId id="2147483652" r:id="rId1"/>
    <p:sldLayoutId id="2147483653" r:id="rId2"/>
  </p:sldLayoutIdLst>
  <p:hf hdr="0" ftr="0" dt="0"/>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3.jpe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1.xml.rels><?xml version="1.0" encoding="UTF-8" standalone="yes"?>
<Relationships xmlns="http://schemas.openxmlformats.org/package/2006/relationships"><Relationship Id="rId3" Type="http://schemas.openxmlformats.org/officeDocument/2006/relationships/hyperlink" Target="https://stock.adobe.com/sg/images/set-of-social-multi-ethnic-people-icons-on-world-map-male-and-female-faces-avatars-communication-and-people-connection-vector-concept/224165839" TargetMode="External"/><Relationship Id="rId2" Type="http://schemas.openxmlformats.org/officeDocument/2006/relationships/slideLayout" Target="../slideLayouts/slideLayout4.xml"/><Relationship Id="rId1" Type="http://schemas.openxmlformats.org/officeDocument/2006/relationships/tags" Target="../tags/tag18.xml"/><Relationship Id="rId6" Type="http://schemas.openxmlformats.org/officeDocument/2006/relationships/hyperlink" Target="https://sso.agc.gov.sg/Act/CONS1963?ProvIds=P1XIII-" TargetMode="External"/><Relationship Id="rId5" Type="http://schemas.openxmlformats.org/officeDocument/2006/relationships/hyperlink" Target="http://www.citizens-international.org/ci2017/wp-content/uploads/2012/12/the-myth-of-lazy-native.pdf" TargetMode="External"/><Relationship Id="rId4" Type="http://schemas.openxmlformats.org/officeDocument/2006/relationships/hyperlink" Target="http://www.jstor.org/stable/323219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3.jpeg"/><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0.xml.rels><?xml version="1.0" encoding="UTF-8" standalone="yes"?>
<Relationships xmlns="http://schemas.openxmlformats.org/package/2006/relationships"><Relationship Id="rId8" Type="http://schemas.openxmlformats.org/officeDocument/2006/relationships/hyperlink" Target="https://en.wikipedia.org/wiki/Vote_Leave" TargetMode="External"/><Relationship Id="rId3" Type="http://schemas.openxmlformats.org/officeDocument/2006/relationships/hyperlink" Target="https://stock.adobe.com/sg/images/set-of-social-multi-ethnic-people-icons-on-world-map-male-and-female-faces-avatars-communication-and-people-connection-vector-concept/224165839" TargetMode="External"/><Relationship Id="rId7" Type="http://schemas.openxmlformats.org/officeDocument/2006/relationships/hyperlink" Target="https://en.wikipedia.org/wiki/English_Defence_League" TargetMode="External"/><Relationship Id="rId2" Type="http://schemas.openxmlformats.org/officeDocument/2006/relationships/slideLayout" Target="../slideLayouts/slideLayout4.xml"/><Relationship Id="rId1" Type="http://schemas.openxmlformats.org/officeDocument/2006/relationships/tags" Target="../tags/tag27.xml"/><Relationship Id="rId6" Type="http://schemas.openxmlformats.org/officeDocument/2006/relationships/hyperlink" Target="https://www.washingtonpost.com/news/worldviews/wp/2015/12/14/angela-merkel-multiculturalism-is-a-sham/" TargetMode="External"/><Relationship Id="rId5" Type="http://schemas.openxmlformats.org/officeDocument/2006/relationships/hyperlink" Target="https://www.bbc.com/news/uk-politics-12371994" TargetMode="External"/><Relationship Id="rId4" Type="http://schemas.openxmlformats.org/officeDocument/2006/relationships/hyperlink" Target="https://www.reuters.com/article/us-france-sarkozy-multiculturalism-idUSTRE71A4UP2011021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28.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9.jpg"/><Relationship Id="rId4" Type="http://schemas.openxmlformats.org/officeDocument/2006/relationships/image" Target="../media/image8.jp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0.xml.rels><?xml version="1.0" encoding="UTF-8" standalone="yes"?>
<Relationships xmlns="http://schemas.openxmlformats.org/package/2006/relationships"><Relationship Id="rId8" Type="http://schemas.openxmlformats.org/officeDocument/2006/relationships/hyperlink" Target="https://en.wikipedia.org/wiki/Halimah_Yacob" TargetMode="External"/><Relationship Id="rId3" Type="http://schemas.openxmlformats.org/officeDocument/2006/relationships/hyperlink" Target="https://stock.adobe.com/sg/images/set-of-social-multi-ethnic-people-icons-on-world-map-male-and-female-faces-avatars-communication-and-people-connection-vector-concept/224165839" TargetMode="External"/><Relationship Id="rId7" Type="http://schemas.openxmlformats.org/officeDocument/2006/relationships/hyperlink" Target="https://en.wikipedia.org/wiki/Lee_Hsien_Loong" TargetMode="External"/><Relationship Id="rId2" Type="http://schemas.openxmlformats.org/officeDocument/2006/relationships/slideLayout" Target="../slideLayouts/slideLayout4.xml"/><Relationship Id="rId1" Type="http://schemas.openxmlformats.org/officeDocument/2006/relationships/tags" Target="../tags/tag37.xml"/><Relationship Id="rId6" Type="http://schemas.openxmlformats.org/officeDocument/2006/relationships/hyperlink" Target="https://en.wikipedia.org/wiki/Demographics_of_Singapore" TargetMode="External"/><Relationship Id="rId5" Type="http://schemas.openxmlformats.org/officeDocument/2006/relationships/hyperlink" Target="https://www.straitstimes.com/politics/make-minorities-feel-welcome-pm-reminds-chinese-sporeans" TargetMode="External"/><Relationship Id="rId10" Type="http://schemas.openxmlformats.org/officeDocument/2006/relationships/hyperlink" Target="https://en.wikipedia.org/wiki/Tharman_Shanmugaratnam" TargetMode="External"/><Relationship Id="rId4" Type="http://schemas.openxmlformats.org/officeDocument/2006/relationships/hyperlink" Target="https://www.bbc.com/news/world-asia-31582842" TargetMode="External"/><Relationship Id="rId9" Type="http://schemas.openxmlformats.org/officeDocument/2006/relationships/hyperlink" Target="https://en.wikipedia.org/wiki/Sundaresh_Menon"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8.xml"/><Relationship Id="rId6" Type="http://schemas.openxmlformats.org/officeDocument/2006/relationships/image" Target="../media/image3.jpeg"/><Relationship Id="rId5" Type="http://schemas.microsoft.com/office/2007/relationships/hdphoto" Target="../media/hdphoto1.wdp"/><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34.xml.rels><?xml version="1.0" encoding="UTF-8" standalone="yes"?>
<Relationships xmlns="http://schemas.openxmlformats.org/package/2006/relationships"><Relationship Id="rId3" Type="http://schemas.openxmlformats.org/officeDocument/2006/relationships/hyperlink" Target="https://stock.adobe.com/sg/images/set-of-social-multi-ethnic-people-icons-on-world-map-male-and-female-faces-avatars-communication-and-people-connection-vector-concept/224165839" TargetMode="Externa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3.jpeg"/><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xmlns="" id="{2B0D1218-BA6E-47DA-9CC2-0FF105E342B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4277" y="409019"/>
            <a:ext cx="2107766" cy="754580"/>
          </a:xfrm>
          <a:prstGeom prst="rect">
            <a:avLst/>
          </a:prstGeom>
        </p:spPr>
      </p:pic>
      <p:sp>
        <p:nvSpPr>
          <p:cNvPr id="12" name="Rectangle 27">
            <a:extLst>
              <a:ext uri="{FF2B5EF4-FFF2-40B4-BE49-F238E27FC236}">
                <a16:creationId xmlns:a16="http://schemas.microsoft.com/office/drawing/2014/main" xmlns="" id="{F50F3E3A-6759-4737-82B3-594080E0F2CF}"/>
              </a:ext>
            </a:extLst>
          </p:cNvPr>
          <p:cNvSpPr txBox="1">
            <a:spLocks noChangeArrowheads="1"/>
          </p:cNvSpPr>
          <p:nvPr/>
        </p:nvSpPr>
        <p:spPr>
          <a:xfrm>
            <a:off x="349685" y="3873088"/>
            <a:ext cx="4946215" cy="1276559"/>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Week </a:t>
            </a:r>
            <a:r>
              <a:rPr lang="en-US" dirty="0">
                <a:solidFill>
                  <a:schemeClr val="tx1"/>
                </a:solidFill>
              </a:rPr>
              <a:t>11</a:t>
            </a:r>
            <a:r>
              <a:rPr kumimoji="0" lang="en-US" sz="4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 Multiculturalism</a:t>
            </a:r>
          </a:p>
        </p:txBody>
      </p:sp>
      <p:sp>
        <p:nvSpPr>
          <p:cNvPr id="13" name="Rectangle 29">
            <a:extLst>
              <a:ext uri="{FF2B5EF4-FFF2-40B4-BE49-F238E27FC236}">
                <a16:creationId xmlns:a16="http://schemas.microsoft.com/office/drawing/2014/main" xmlns="" id="{2DD95A17-81AB-4778-8F32-8B5BA0B9E2C2}"/>
              </a:ext>
            </a:extLst>
          </p:cNvPr>
          <p:cNvSpPr txBox="1">
            <a:spLocks noChangeArrowheads="1"/>
          </p:cNvSpPr>
          <p:nvPr/>
        </p:nvSpPr>
        <p:spPr>
          <a:xfrm>
            <a:off x="349685" y="5274655"/>
            <a:ext cx="4946215" cy="451802"/>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spcAft>
                <a:spcPts val="800"/>
              </a:spcAft>
              <a:buFont typeface="System Font Regular"/>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spcAft>
                <a:spcPts val="800"/>
              </a:spcAft>
              <a:buFont typeface="System Font Regular"/>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Prof Walid Jumblatt Bin Abdullah</a:t>
            </a:r>
          </a:p>
        </p:txBody>
      </p:sp>
      <p:sp>
        <p:nvSpPr>
          <p:cNvPr id="14" name="Text Placeholder 1">
            <a:extLst>
              <a:ext uri="{FF2B5EF4-FFF2-40B4-BE49-F238E27FC236}">
                <a16:creationId xmlns:a16="http://schemas.microsoft.com/office/drawing/2014/main" xmlns="" id="{4D8EF350-BE9C-4DD9-A5B9-86C2A3B1AF17}"/>
              </a:ext>
            </a:extLst>
          </p:cNvPr>
          <p:cNvSpPr txBox="1">
            <a:spLocks/>
          </p:cNvSpPr>
          <p:nvPr/>
        </p:nvSpPr>
        <p:spPr>
          <a:xfrm>
            <a:off x="349200" y="2664833"/>
            <a:ext cx="4946700" cy="51126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CC0003 Ethics and Civics in a Multicultural World</a:t>
            </a:r>
            <a:endParaRPr kumimoji="0" lang="en-GB"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5" name="Picture 14">
            <a:extLst>
              <a:ext uri="{FF2B5EF4-FFF2-40B4-BE49-F238E27FC236}">
                <a16:creationId xmlns:a16="http://schemas.microsoft.com/office/drawing/2014/main" xmlns="" id="{FF1906CE-FE3D-46A1-AD61-3E12C28AD5A4}"/>
              </a:ext>
            </a:extLst>
          </p:cNvPr>
          <p:cNvPicPr>
            <a:picLocks noChangeAspect="1"/>
          </p:cNvPicPr>
          <p:nvPr/>
        </p:nvPicPr>
        <p:blipFill>
          <a:blip r:embed="rId4">
            <a:extLst>
              <a:ext uri="{BEBA8EAE-BF5A-486C-A8C5-ECC9F3942E4B}">
                <a14:imgProps xmlns:a14="http://schemas.microsoft.com/office/drawing/2010/main">
                  <a14:imgLayer r:embed="rId5">
                    <a14:imgEffect>
                      <a14:artisticPencilSketch/>
                    </a14:imgEffect>
                    <a14:imgEffect>
                      <a14:brightnessContrast bright="-40000" contrast="-40000"/>
                    </a14:imgEffect>
                  </a14:imgLayer>
                </a14:imgProps>
              </a:ext>
            </a:extLst>
          </a:blip>
          <a:stretch>
            <a:fillRect/>
          </a:stretch>
        </p:blipFill>
        <p:spPr>
          <a:xfrm>
            <a:off x="444277" y="5834954"/>
            <a:ext cx="4320000" cy="161000"/>
          </a:xfrm>
          <a:prstGeom prst="rect">
            <a:avLst/>
          </a:prstGeom>
        </p:spPr>
      </p:pic>
      <p:pic>
        <p:nvPicPr>
          <p:cNvPr id="6" name="Picture 5" descr="Graphical user interface&#10;&#10;Description automatically generated">
            <a:extLst>
              <a:ext uri="{FF2B5EF4-FFF2-40B4-BE49-F238E27FC236}">
                <a16:creationId xmlns:a16="http://schemas.microsoft.com/office/drawing/2014/main" xmlns="" id="{B798A3BE-E78B-4548-8C11-9A867A51A409}"/>
              </a:ext>
            </a:extLst>
          </p:cNvPr>
          <p:cNvPicPr>
            <a:picLocks noChangeAspect="1"/>
          </p:cNvPicPr>
          <p:nvPr/>
        </p:nvPicPr>
        <p:blipFill rotWithShape="1">
          <a:blip r:embed="rId6">
            <a:clrChange>
              <a:clrFrom>
                <a:srgbClr val="FFFFFF"/>
              </a:clrFrom>
              <a:clrTo>
                <a:srgbClr val="FFFFFF">
                  <a:alpha val="0"/>
                </a:srgbClr>
              </a:clrTo>
            </a:clrChange>
          </a:blip>
          <a:srcRect t="9963" b="21904"/>
          <a:stretch/>
        </p:blipFill>
        <p:spPr>
          <a:xfrm>
            <a:off x="3588760" y="0"/>
            <a:ext cx="8603240" cy="4672483"/>
          </a:xfrm>
          <a:prstGeom prst="rect">
            <a:avLst/>
          </a:prstGeom>
        </p:spPr>
      </p:pic>
    </p:spTree>
    <p:custDataLst>
      <p:tags r:id="rId1"/>
    </p:custDataLst>
    <p:extLst>
      <p:ext uri="{BB962C8B-B14F-4D97-AF65-F5344CB8AC3E}">
        <p14:creationId xmlns:p14="http://schemas.microsoft.com/office/powerpoint/2010/main" val="406802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normAutofit fontScale="90000"/>
          </a:bodyPr>
          <a:lstStyle/>
          <a:p>
            <a:r>
              <a:rPr lang="en-US" dirty="0"/>
              <a:t>Introduction: Justifications for Group-Specific Rights</a:t>
            </a:r>
            <a:endParaRPr lang="en-GB" dirty="0"/>
          </a:p>
        </p:txBody>
      </p:sp>
      <p:sp>
        <p:nvSpPr>
          <p:cNvPr id="6" name="Content Placeholder 5">
            <a:extLst>
              <a:ext uri="{FF2B5EF4-FFF2-40B4-BE49-F238E27FC236}">
                <a16:creationId xmlns:a16="http://schemas.microsoft.com/office/drawing/2014/main" xmlns="" id="{50180E02-B0CC-B647-B48F-CBF0F98503A6}"/>
              </a:ext>
            </a:extLst>
          </p:cNvPr>
          <p:cNvSpPr>
            <a:spLocks noGrp="1"/>
          </p:cNvSpPr>
          <p:nvPr>
            <p:ph idx="1"/>
          </p:nvPr>
        </p:nvSpPr>
        <p:spPr/>
        <p:txBody>
          <a:bodyPr/>
          <a:lstStyle/>
          <a:p>
            <a:pPr marL="0" indent="0">
              <a:buNone/>
            </a:pPr>
            <a:r>
              <a:rPr lang="en-US" dirty="0"/>
              <a:t>Singapore Constitution:</a:t>
            </a:r>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lvl="0"/>
            <a:fld id="{DCCDAF49-C2BC-4840-A69D-46A51E9AF11C}" type="slidenum">
              <a:rPr lang="en-GB" noProof="0" smtClean="0"/>
              <a:pPr lvl="0"/>
              <a:t>10</a:t>
            </a:fld>
            <a:endParaRPr lang="en-GB" noProof="0" dirty="0"/>
          </a:p>
        </p:txBody>
      </p:sp>
      <p:sp>
        <p:nvSpPr>
          <p:cNvPr id="7" name="Rectangle: Rounded Corners 6">
            <a:extLst>
              <a:ext uri="{FF2B5EF4-FFF2-40B4-BE49-F238E27FC236}">
                <a16:creationId xmlns:a16="http://schemas.microsoft.com/office/drawing/2014/main" xmlns="" id="{E989FE31-1BDE-43EC-A0EA-AE8AE2BAC523}"/>
              </a:ext>
            </a:extLst>
          </p:cNvPr>
          <p:cNvSpPr/>
          <p:nvPr/>
        </p:nvSpPr>
        <p:spPr>
          <a:xfrm>
            <a:off x="764963" y="2201265"/>
            <a:ext cx="3530954" cy="1302942"/>
          </a:xfrm>
          <a:prstGeom prst="roundRect">
            <a:avLst>
              <a:gd name="adj" fmla="val 1000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1600" b="1" dirty="0">
                <a:solidFill>
                  <a:schemeClr val="tx1"/>
                </a:solidFill>
                <a:latin typeface="Arial" panose="020B0604020202020204" pitchFamily="34" charset="0"/>
                <a:cs typeface="Arial" panose="020B0604020202020204" pitchFamily="34" charset="0"/>
              </a:rPr>
              <a:t>Article 152 (2)</a:t>
            </a:r>
          </a:p>
        </p:txBody>
      </p:sp>
      <p:sp>
        <p:nvSpPr>
          <p:cNvPr id="8" name="Rectangle: Rounded Corners 7">
            <a:extLst>
              <a:ext uri="{FF2B5EF4-FFF2-40B4-BE49-F238E27FC236}">
                <a16:creationId xmlns:a16="http://schemas.microsoft.com/office/drawing/2014/main" xmlns="" id="{4B899D13-E171-450D-BAB6-F97F8239BF4B}"/>
              </a:ext>
            </a:extLst>
          </p:cNvPr>
          <p:cNvSpPr/>
          <p:nvPr/>
        </p:nvSpPr>
        <p:spPr>
          <a:xfrm>
            <a:off x="764964" y="2714821"/>
            <a:ext cx="3530954" cy="3278586"/>
          </a:xfrm>
          <a:prstGeom prst="roundRect">
            <a:avLst>
              <a:gd name="adj" fmla="val 10000"/>
            </a:avLst>
          </a:prstGeom>
        </p:spPr>
        <p:style>
          <a:lnRef idx="2">
            <a:schemeClr val="accent1"/>
          </a:lnRef>
          <a:fillRef idx="1">
            <a:schemeClr val="lt1"/>
          </a:fillRef>
          <a:effectRef idx="0">
            <a:schemeClr val="accent1"/>
          </a:effectRef>
          <a:fontRef idx="minor">
            <a:schemeClr val="dk1"/>
          </a:fontRef>
        </p:style>
        <p:txBody>
          <a:bodyPr/>
          <a:lstStyle/>
          <a:p>
            <a:r>
              <a:rPr lang="en-US" sz="1600" dirty="0">
                <a:latin typeface="Arial" panose="020B0604020202020204" pitchFamily="34" charset="0"/>
                <a:cs typeface="Arial" panose="020B0604020202020204" pitchFamily="34" charset="0"/>
              </a:rPr>
              <a:t>The Government shall exercise its functions in such manner as to </a:t>
            </a:r>
            <a:r>
              <a:rPr lang="en-US" sz="1600" dirty="0" err="1">
                <a:latin typeface="Arial" panose="020B0604020202020204" pitchFamily="34" charset="0"/>
                <a:cs typeface="Arial" panose="020B0604020202020204" pitchFamily="34" charset="0"/>
              </a:rPr>
              <a:t>recognise</a:t>
            </a:r>
            <a:r>
              <a:rPr lang="en-US" sz="1600" dirty="0">
                <a:latin typeface="Arial" panose="020B0604020202020204" pitchFamily="34" charset="0"/>
                <a:cs typeface="Arial" panose="020B0604020202020204" pitchFamily="34" charset="0"/>
              </a:rPr>
              <a:t> the special position of the Malays, who are the indigenous people of Singapore, and accordingly it shall be the responsibility of the Government to protect, safeguard, support, foster and promote their political, educational, religious, economic, social and cultural interests and the Malay language.</a:t>
            </a:r>
          </a:p>
        </p:txBody>
      </p:sp>
      <p:sp>
        <p:nvSpPr>
          <p:cNvPr id="9" name="Rectangle: Rounded Corners 8">
            <a:extLst>
              <a:ext uri="{FF2B5EF4-FFF2-40B4-BE49-F238E27FC236}">
                <a16:creationId xmlns:a16="http://schemas.microsoft.com/office/drawing/2014/main" xmlns="" id="{FC6AA873-22DE-45AF-AADA-A30370D35A07}"/>
              </a:ext>
            </a:extLst>
          </p:cNvPr>
          <p:cNvSpPr/>
          <p:nvPr/>
        </p:nvSpPr>
        <p:spPr>
          <a:xfrm>
            <a:off x="4448317" y="2714821"/>
            <a:ext cx="3530954" cy="1302942"/>
          </a:xfrm>
          <a:prstGeom prst="roundRect">
            <a:avLst>
              <a:gd name="adj" fmla="val 1000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1600" b="1" dirty="0">
                <a:solidFill>
                  <a:schemeClr val="tx1"/>
                </a:solidFill>
                <a:latin typeface="Arial" panose="020B0604020202020204" pitchFamily="34" charset="0"/>
                <a:cs typeface="Arial" panose="020B0604020202020204" pitchFamily="34" charset="0"/>
              </a:rPr>
              <a:t>Article 153</a:t>
            </a:r>
          </a:p>
        </p:txBody>
      </p:sp>
      <p:sp>
        <p:nvSpPr>
          <p:cNvPr id="10" name="Rectangle: Rounded Corners 9">
            <a:extLst>
              <a:ext uri="{FF2B5EF4-FFF2-40B4-BE49-F238E27FC236}">
                <a16:creationId xmlns:a16="http://schemas.microsoft.com/office/drawing/2014/main" xmlns="" id="{845F0C04-ABBC-4B13-BE74-C7EC10AC4005}"/>
              </a:ext>
            </a:extLst>
          </p:cNvPr>
          <p:cNvSpPr/>
          <p:nvPr/>
        </p:nvSpPr>
        <p:spPr>
          <a:xfrm>
            <a:off x="4448318" y="3228377"/>
            <a:ext cx="3530954" cy="2765030"/>
          </a:xfrm>
          <a:prstGeom prst="roundRect">
            <a:avLst>
              <a:gd name="adj" fmla="val 10000"/>
            </a:avLst>
          </a:prstGeom>
        </p:spPr>
        <p:style>
          <a:lnRef idx="2">
            <a:schemeClr val="accent1"/>
          </a:lnRef>
          <a:fillRef idx="1">
            <a:schemeClr val="lt1"/>
          </a:fillRef>
          <a:effectRef idx="0">
            <a:schemeClr val="accent1"/>
          </a:effectRef>
          <a:fontRef idx="minor">
            <a:schemeClr val="dk1"/>
          </a:fontRef>
        </p:style>
        <p:txBody>
          <a:bodyPr/>
          <a:lstStyle/>
          <a:p>
            <a:r>
              <a:rPr lang="en-US" sz="1600" dirty="0">
                <a:solidFill>
                  <a:schemeClr val="dk1"/>
                </a:solidFill>
                <a:latin typeface="Arial" panose="020B0604020202020204" pitchFamily="34" charset="0"/>
                <a:cs typeface="Arial" panose="020B0604020202020204" pitchFamily="34" charset="0"/>
              </a:rPr>
              <a:t>The Legislature shall by law make provision for regulating Muslim religious affairs and for constituting a Council to advise the President in matters relating to the Muslim religion.</a:t>
            </a:r>
          </a:p>
        </p:txBody>
      </p:sp>
      <p:sp>
        <p:nvSpPr>
          <p:cNvPr id="11" name="Rectangle: Rounded Corners 10">
            <a:extLst>
              <a:ext uri="{FF2B5EF4-FFF2-40B4-BE49-F238E27FC236}">
                <a16:creationId xmlns:a16="http://schemas.microsoft.com/office/drawing/2014/main" xmlns="" id="{D0DF73C0-0873-4D1C-B9CC-B9C8F6F028EF}"/>
              </a:ext>
            </a:extLst>
          </p:cNvPr>
          <p:cNvSpPr/>
          <p:nvPr/>
        </p:nvSpPr>
        <p:spPr>
          <a:xfrm>
            <a:off x="8130693" y="3228377"/>
            <a:ext cx="3530954" cy="1302942"/>
          </a:xfrm>
          <a:prstGeom prst="roundRect">
            <a:avLst>
              <a:gd name="adj" fmla="val 1000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1600" b="1" dirty="0">
                <a:solidFill>
                  <a:schemeClr val="tx1"/>
                </a:solidFill>
                <a:latin typeface="Arial" panose="020B0604020202020204" pitchFamily="34" charset="0"/>
                <a:cs typeface="Arial" panose="020B0604020202020204" pitchFamily="34" charset="0"/>
              </a:rPr>
              <a:t>Article 153A (2)</a:t>
            </a:r>
          </a:p>
        </p:txBody>
      </p:sp>
      <p:sp>
        <p:nvSpPr>
          <p:cNvPr id="12" name="Rectangle: Rounded Corners 11">
            <a:extLst>
              <a:ext uri="{FF2B5EF4-FFF2-40B4-BE49-F238E27FC236}">
                <a16:creationId xmlns:a16="http://schemas.microsoft.com/office/drawing/2014/main" xmlns="" id="{12640CB4-9452-4237-AFA9-CD1E90D855C1}"/>
              </a:ext>
            </a:extLst>
          </p:cNvPr>
          <p:cNvSpPr/>
          <p:nvPr/>
        </p:nvSpPr>
        <p:spPr>
          <a:xfrm>
            <a:off x="8130694" y="3741933"/>
            <a:ext cx="3530954" cy="2251474"/>
          </a:xfrm>
          <a:prstGeom prst="roundRect">
            <a:avLst>
              <a:gd name="adj" fmla="val 10000"/>
            </a:avLst>
          </a:prstGeom>
        </p:spPr>
        <p:style>
          <a:lnRef idx="2">
            <a:schemeClr val="accent1"/>
          </a:lnRef>
          <a:fillRef idx="1">
            <a:schemeClr val="lt1"/>
          </a:fillRef>
          <a:effectRef idx="0">
            <a:schemeClr val="accent1"/>
          </a:effectRef>
          <a:fontRef idx="minor">
            <a:schemeClr val="dk1"/>
          </a:fontRef>
        </p:style>
        <p:txBody>
          <a:bodyPr/>
          <a:lstStyle/>
          <a:p>
            <a:r>
              <a:rPr lang="en-US" sz="1600" dirty="0">
                <a:solidFill>
                  <a:schemeClr val="dk1"/>
                </a:solidFill>
                <a:latin typeface="Arial" panose="020B0604020202020204" pitchFamily="34" charset="0"/>
                <a:cs typeface="Arial" panose="020B0604020202020204" pitchFamily="34" charset="0"/>
              </a:rPr>
              <a:t>The national language shall be the Malay language…</a:t>
            </a:r>
          </a:p>
        </p:txBody>
      </p:sp>
    </p:spTree>
    <p:custDataLst>
      <p:tags r:id="rId1"/>
    </p:custDataLst>
    <p:extLst>
      <p:ext uri="{BB962C8B-B14F-4D97-AF65-F5344CB8AC3E}">
        <p14:creationId xmlns:p14="http://schemas.microsoft.com/office/powerpoint/2010/main" val="3210829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34CFEB3B-832D-4BB8-8B1E-1B2833EBFDEB}"/>
              </a:ext>
            </a:extLst>
          </p:cNvPr>
          <p:cNvSpPr>
            <a:spLocks noGrp="1"/>
          </p:cNvSpPr>
          <p:nvPr>
            <p:ph type="title"/>
          </p:nvPr>
        </p:nvSpPr>
        <p:spPr/>
        <p:txBody>
          <a:bodyPr/>
          <a:lstStyle/>
          <a:p>
            <a:r>
              <a:rPr lang="en-US" u="sng" dirty="0">
                <a:solidFill>
                  <a:schemeClr val="bg1"/>
                </a:solidFill>
              </a:rPr>
              <a:t>Acknowledgements</a:t>
            </a:r>
            <a:r>
              <a:rPr lang="en-US" dirty="0">
                <a:solidFill>
                  <a:schemeClr val="bg1"/>
                </a:solidFill>
              </a:rPr>
              <a:t>:</a:t>
            </a:r>
            <a:endParaRPr lang="en-GB" dirty="0">
              <a:solidFill>
                <a:schemeClr val="bg1"/>
              </a:solidFill>
            </a:endParaRPr>
          </a:p>
        </p:txBody>
      </p:sp>
      <p:sp>
        <p:nvSpPr>
          <p:cNvPr id="9" name="Content Placeholder 8">
            <a:extLst>
              <a:ext uri="{FF2B5EF4-FFF2-40B4-BE49-F238E27FC236}">
                <a16:creationId xmlns:a16="http://schemas.microsoft.com/office/drawing/2014/main" xmlns="" id="{4F7EABB7-0A34-496F-A898-0B2369A0977D}"/>
              </a:ext>
            </a:extLst>
          </p:cNvPr>
          <p:cNvSpPr>
            <a:spLocks noGrp="1"/>
          </p:cNvSpPr>
          <p:nvPr>
            <p:ph idx="1"/>
          </p:nvPr>
        </p:nvSpPr>
        <p:spPr>
          <a:xfrm>
            <a:off x="528529" y="1453018"/>
            <a:ext cx="11061216" cy="5179135"/>
          </a:xfrm>
        </p:spPr>
        <p:txBody>
          <a:bodyPr>
            <a:normAutofit/>
          </a:bodyPr>
          <a:lstStyle/>
          <a:p>
            <a:pPr marL="0" indent="0">
              <a:buNone/>
            </a:pPr>
            <a:r>
              <a:rPr lang="en-US" sz="1400" dirty="0">
                <a:solidFill>
                  <a:schemeClr val="bg1"/>
                </a:solidFill>
              </a:rPr>
              <a:t>Slide 1 and 4: </a:t>
            </a:r>
            <a:r>
              <a:rPr lang="en-US" sz="1400" dirty="0" err="1">
                <a:solidFill>
                  <a:schemeClr val="bg1"/>
                </a:solidFill>
              </a:rPr>
              <a:t>cristinn</a:t>
            </a:r>
            <a:r>
              <a:rPr lang="en-US" sz="1400" dirty="0">
                <a:solidFill>
                  <a:schemeClr val="bg1"/>
                </a:solidFill>
              </a:rPr>
              <a:t> (n.d.). Set of social multi-ethnic people icons on World map. Male and female faces avatars. Communication and people connection vector concept [Photograph]. Adobe Stock Images. </a:t>
            </a:r>
            <a:r>
              <a:rPr lang="en-US" sz="1400" dirty="0">
                <a:solidFill>
                  <a:schemeClr val="bg1"/>
                </a:solidFill>
                <a:hlinkClick r:id="rId3"/>
              </a:rPr>
              <a:t>https://stock.adobe.com/sg/images/set-of-social-multi-ethnic-people-icons-on-world-map-male-and-female-faces-avatars-communication-and-people-connection-vector-concept/224165839</a:t>
            </a:r>
            <a:r>
              <a:rPr lang="en-US" sz="1400" dirty="0">
                <a:solidFill>
                  <a:schemeClr val="bg1"/>
                </a:solidFill>
              </a:rPr>
              <a:t> </a:t>
            </a:r>
          </a:p>
          <a:p>
            <a:pPr marL="0" indent="0">
              <a:buNone/>
            </a:pPr>
            <a:r>
              <a:rPr lang="en-US" sz="1400" dirty="0">
                <a:solidFill>
                  <a:schemeClr val="bg1"/>
                </a:solidFill>
              </a:rPr>
              <a:t>Slide 9: </a:t>
            </a:r>
            <a:r>
              <a:rPr lang="en-US" sz="1400" dirty="0" err="1">
                <a:solidFill>
                  <a:schemeClr val="bg1"/>
                </a:solidFill>
              </a:rPr>
              <a:t>Kymlicka</a:t>
            </a:r>
            <a:r>
              <a:rPr lang="en-US" sz="1400" dirty="0">
                <a:solidFill>
                  <a:schemeClr val="bg1"/>
                </a:solidFill>
              </a:rPr>
              <a:t>, W. (1997). </a:t>
            </a:r>
            <a:r>
              <a:rPr lang="en-US" sz="1400" i="1" dirty="0">
                <a:solidFill>
                  <a:schemeClr val="bg1"/>
                </a:solidFill>
              </a:rPr>
              <a:t>Canadian Journal of Political Science / Revue Canadienne De Science Politique</a:t>
            </a:r>
            <a:r>
              <a:rPr lang="en-US" sz="1400" dirty="0">
                <a:solidFill>
                  <a:schemeClr val="bg1"/>
                </a:solidFill>
              </a:rPr>
              <a:t>, 30(1), 182-183. </a:t>
            </a:r>
            <a:r>
              <a:rPr lang="en-US" sz="1400" dirty="0">
                <a:solidFill>
                  <a:schemeClr val="bg1"/>
                </a:solidFill>
                <a:hlinkClick r:id="rId4"/>
              </a:rPr>
              <a:t>http://www.jstor.org/stable/3232191</a:t>
            </a:r>
            <a:r>
              <a:rPr lang="en-US" sz="1400" dirty="0">
                <a:solidFill>
                  <a:schemeClr val="bg1"/>
                </a:solidFill>
              </a:rPr>
              <a:t> </a:t>
            </a:r>
          </a:p>
          <a:p>
            <a:pPr marL="0" indent="0">
              <a:buNone/>
            </a:pPr>
            <a:r>
              <a:rPr lang="en-US" sz="1400" dirty="0">
                <a:solidFill>
                  <a:schemeClr val="bg1"/>
                </a:solidFill>
              </a:rPr>
              <a:t>Slide 9: </a:t>
            </a:r>
            <a:r>
              <a:rPr lang="en-US" sz="1400" dirty="0" err="1">
                <a:solidFill>
                  <a:schemeClr val="bg1"/>
                </a:solidFill>
              </a:rPr>
              <a:t>Alatas</a:t>
            </a:r>
            <a:r>
              <a:rPr lang="en-US" sz="1400" dirty="0">
                <a:solidFill>
                  <a:schemeClr val="bg1"/>
                </a:solidFill>
              </a:rPr>
              <a:t>, S. H. (1977). </a:t>
            </a:r>
            <a:r>
              <a:rPr lang="en-US" sz="1400" i="1" dirty="0">
                <a:solidFill>
                  <a:schemeClr val="bg1"/>
                </a:solidFill>
              </a:rPr>
              <a:t>The Myth of the Lazy Native</a:t>
            </a:r>
            <a:r>
              <a:rPr lang="en-US" sz="1400" dirty="0">
                <a:solidFill>
                  <a:schemeClr val="bg1"/>
                </a:solidFill>
              </a:rPr>
              <a:t>. Routledge. </a:t>
            </a:r>
            <a:r>
              <a:rPr lang="en-US" sz="1400" dirty="0">
                <a:solidFill>
                  <a:schemeClr val="bg1"/>
                </a:solidFill>
                <a:hlinkClick r:id="rId5"/>
              </a:rPr>
              <a:t>http://www.citizens-international.org/ci2017/wp-content/uploads/2012/12/the-myth-of-lazy-native.pdf</a:t>
            </a:r>
            <a:r>
              <a:rPr lang="en-US" sz="1400" dirty="0">
                <a:solidFill>
                  <a:schemeClr val="bg1"/>
                </a:solidFill>
              </a:rPr>
              <a:t> </a:t>
            </a:r>
          </a:p>
          <a:p>
            <a:pPr marL="0" indent="0">
              <a:buNone/>
            </a:pPr>
            <a:r>
              <a:rPr lang="en-US" sz="1400" dirty="0" smtClean="0">
                <a:solidFill>
                  <a:schemeClr val="bg1"/>
                </a:solidFill>
              </a:rPr>
              <a:t>Slide </a:t>
            </a:r>
            <a:r>
              <a:rPr lang="en-US" sz="1400" dirty="0">
                <a:solidFill>
                  <a:schemeClr val="bg1"/>
                </a:solidFill>
              </a:rPr>
              <a:t>10: Minorities and special position of Malays (Article 152), Constitution of the Republic of Singapore 09/2021. (2021).  </a:t>
            </a:r>
            <a:r>
              <a:rPr lang="en-US" sz="1400" dirty="0">
                <a:solidFill>
                  <a:schemeClr val="bg1"/>
                </a:solidFill>
                <a:hlinkClick r:id="rId6"/>
              </a:rPr>
              <a:t>https://</a:t>
            </a:r>
            <a:r>
              <a:rPr lang="en-US" sz="1400" dirty="0" smtClean="0">
                <a:solidFill>
                  <a:schemeClr val="bg1"/>
                </a:solidFill>
                <a:hlinkClick r:id="rId6"/>
              </a:rPr>
              <a:t>sso.agc.gov.sg/Act/CONS1963?ProvIds=P1XIII-</a:t>
            </a:r>
            <a:r>
              <a:rPr lang="en-US" sz="1400" dirty="0">
                <a:solidFill>
                  <a:schemeClr val="bg1"/>
                </a:solidFill>
              </a:rPr>
              <a:t>.</a:t>
            </a:r>
            <a:r>
              <a:rPr lang="en-US" sz="1400" dirty="0" smtClean="0">
                <a:solidFill>
                  <a:schemeClr val="bg1"/>
                </a:solidFill>
              </a:rPr>
              <a:t> </a:t>
            </a:r>
            <a:r>
              <a:rPr lang="en-US" sz="1400" dirty="0">
                <a:solidFill>
                  <a:schemeClr val="bg1"/>
                </a:solidFill>
              </a:rPr>
              <a:t>The Singapore legislation is subject to copyright of the Singapore Government and is reproduced with the permission of AGC. Users may consult SSO for the latest version of the Singapore legislation</a:t>
            </a:r>
            <a:r>
              <a:rPr lang="en-US" sz="1400" dirty="0" smtClean="0">
                <a:solidFill>
                  <a:schemeClr val="bg1"/>
                </a:solidFill>
              </a:rPr>
              <a:t>.</a:t>
            </a:r>
          </a:p>
          <a:p>
            <a:pPr marL="0" indent="0">
              <a:buNone/>
            </a:pPr>
            <a:r>
              <a:rPr lang="en-US" sz="1400" dirty="0" smtClean="0">
                <a:solidFill>
                  <a:schemeClr val="bg1"/>
                </a:solidFill>
              </a:rPr>
              <a:t>Slide </a:t>
            </a:r>
            <a:r>
              <a:rPr lang="en-US" sz="1400" dirty="0">
                <a:solidFill>
                  <a:schemeClr val="bg1"/>
                </a:solidFill>
              </a:rPr>
              <a:t>10: Muslim religion (Article 153), Constitution of the Republic of Singapore 09/2021. (2021).  </a:t>
            </a:r>
            <a:r>
              <a:rPr lang="en-US" sz="1400" dirty="0">
                <a:solidFill>
                  <a:schemeClr val="bg1"/>
                </a:solidFill>
                <a:hlinkClick r:id="rId6"/>
              </a:rPr>
              <a:t>https://</a:t>
            </a:r>
            <a:r>
              <a:rPr lang="en-US" sz="1400" dirty="0" smtClean="0">
                <a:solidFill>
                  <a:schemeClr val="bg1"/>
                </a:solidFill>
                <a:hlinkClick r:id="rId6"/>
              </a:rPr>
              <a:t>sso.agc.gov.sg/Act/CONS1963?ProvIds=P1XIII-</a:t>
            </a:r>
            <a:r>
              <a:rPr lang="en-US" sz="1400" dirty="0">
                <a:solidFill>
                  <a:schemeClr val="bg1"/>
                </a:solidFill>
              </a:rPr>
              <a:t>.</a:t>
            </a:r>
            <a:r>
              <a:rPr lang="en-US" sz="1400" dirty="0" smtClean="0">
                <a:solidFill>
                  <a:schemeClr val="bg1"/>
                </a:solidFill>
              </a:rPr>
              <a:t> </a:t>
            </a:r>
            <a:r>
              <a:rPr lang="en-US" sz="1400" dirty="0">
                <a:solidFill>
                  <a:schemeClr val="bg1"/>
                </a:solidFill>
              </a:rPr>
              <a:t>The Singapore legislation is subject to copyright of the Singapore Government and is reproduced with the permission of AGC. Users may consult SSO for the latest version of the Singapore legislation</a:t>
            </a:r>
            <a:r>
              <a:rPr lang="en-US" sz="1400" dirty="0" smtClean="0">
                <a:solidFill>
                  <a:schemeClr val="bg1"/>
                </a:solidFill>
              </a:rPr>
              <a:t>.</a:t>
            </a:r>
          </a:p>
          <a:p>
            <a:pPr marL="0" indent="0">
              <a:buNone/>
            </a:pPr>
            <a:r>
              <a:rPr lang="en-US" sz="1400" dirty="0" smtClean="0">
                <a:solidFill>
                  <a:schemeClr val="bg1"/>
                </a:solidFill>
              </a:rPr>
              <a:t>Slide </a:t>
            </a:r>
            <a:r>
              <a:rPr lang="en-US" sz="1400" dirty="0">
                <a:solidFill>
                  <a:schemeClr val="bg1"/>
                </a:solidFill>
              </a:rPr>
              <a:t>10: Official languages and national language (Article 153A), Constitution of the Republic of Singapore 09/2021. (2021).  </a:t>
            </a:r>
            <a:r>
              <a:rPr lang="en-US" sz="1400" dirty="0">
                <a:solidFill>
                  <a:schemeClr val="bg1"/>
                </a:solidFill>
                <a:hlinkClick r:id="rId6"/>
              </a:rPr>
              <a:t>https://</a:t>
            </a:r>
            <a:r>
              <a:rPr lang="en-US" sz="1400" dirty="0" smtClean="0">
                <a:solidFill>
                  <a:schemeClr val="bg1"/>
                </a:solidFill>
                <a:hlinkClick r:id="rId6"/>
              </a:rPr>
              <a:t>sso.agc.gov.sg/Act/CONS1963?ProvIds=P1XIII-</a:t>
            </a:r>
            <a:r>
              <a:rPr lang="en-US" sz="1400" dirty="0" smtClean="0">
                <a:solidFill>
                  <a:schemeClr val="bg1"/>
                </a:solidFill>
              </a:rPr>
              <a:t>. The </a:t>
            </a:r>
            <a:r>
              <a:rPr lang="en-US" sz="1400" dirty="0">
                <a:solidFill>
                  <a:schemeClr val="bg1"/>
                </a:solidFill>
              </a:rPr>
              <a:t>Singapore legislation is subject to copyright of the Singapore Government and is reproduced with the permission of AGC. Users may consult SSO for the latest version of the Singapore legislation.</a:t>
            </a:r>
            <a:endParaRPr lang="en-US" sz="1400" dirty="0">
              <a:solidFill>
                <a:schemeClr val="bg1"/>
              </a:solidFill>
            </a:endParaRPr>
          </a:p>
        </p:txBody>
      </p:sp>
      <p:sp>
        <p:nvSpPr>
          <p:cNvPr id="4" name="Slide Number Placeholder 3">
            <a:extLst>
              <a:ext uri="{FF2B5EF4-FFF2-40B4-BE49-F238E27FC236}">
                <a16:creationId xmlns:a16="http://schemas.microsoft.com/office/drawing/2014/main" xmlns="" id="{500B82B4-FA8D-44A7-83F9-42A1CBC14C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013031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Text&#10;&#10;Description automatically generated">
            <a:extLst>
              <a:ext uri="{FF2B5EF4-FFF2-40B4-BE49-F238E27FC236}">
                <a16:creationId xmlns:a16="http://schemas.microsoft.com/office/drawing/2014/main" xmlns="" id="{82D2FAD9-E78D-4D0A-A1FD-4DA3D3C57E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4277" y="409019"/>
            <a:ext cx="2107766" cy="754580"/>
          </a:xfrm>
          <a:prstGeom prst="rect">
            <a:avLst/>
          </a:prstGeom>
        </p:spPr>
      </p:pic>
      <p:sp>
        <p:nvSpPr>
          <p:cNvPr id="14" name="Rectangle 27">
            <a:extLst>
              <a:ext uri="{FF2B5EF4-FFF2-40B4-BE49-F238E27FC236}">
                <a16:creationId xmlns:a16="http://schemas.microsoft.com/office/drawing/2014/main" xmlns="" id="{BEDBE919-B0C7-4C20-9C23-CACB9E7EC09C}"/>
              </a:ext>
            </a:extLst>
          </p:cNvPr>
          <p:cNvSpPr txBox="1">
            <a:spLocks noChangeArrowheads="1"/>
          </p:cNvSpPr>
          <p:nvPr/>
        </p:nvSpPr>
        <p:spPr>
          <a:xfrm>
            <a:off x="349685" y="3873088"/>
            <a:ext cx="4946215" cy="1276559"/>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Topic 02: Multiculturalism</a:t>
            </a:r>
          </a:p>
        </p:txBody>
      </p:sp>
      <p:sp>
        <p:nvSpPr>
          <p:cNvPr id="15" name="Rectangle 29">
            <a:extLst>
              <a:ext uri="{FF2B5EF4-FFF2-40B4-BE49-F238E27FC236}">
                <a16:creationId xmlns:a16="http://schemas.microsoft.com/office/drawing/2014/main" xmlns="" id="{B565BE41-90EA-4903-B915-F4E58BC0A2B7}"/>
              </a:ext>
            </a:extLst>
          </p:cNvPr>
          <p:cNvSpPr txBox="1">
            <a:spLocks noChangeArrowheads="1"/>
          </p:cNvSpPr>
          <p:nvPr/>
        </p:nvSpPr>
        <p:spPr>
          <a:xfrm>
            <a:off x="349685" y="5274655"/>
            <a:ext cx="4946215" cy="451802"/>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spcAft>
                <a:spcPts val="800"/>
              </a:spcAft>
              <a:buFont typeface="System Font Regular"/>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spcAft>
                <a:spcPts val="800"/>
              </a:spcAft>
              <a:buFont typeface="System Font Regular"/>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Prof Walid Jumblatt Bin Abdullah</a:t>
            </a:r>
          </a:p>
        </p:txBody>
      </p:sp>
      <p:sp>
        <p:nvSpPr>
          <p:cNvPr id="16" name="Text Placeholder 1">
            <a:extLst>
              <a:ext uri="{FF2B5EF4-FFF2-40B4-BE49-F238E27FC236}">
                <a16:creationId xmlns:a16="http://schemas.microsoft.com/office/drawing/2014/main" xmlns="" id="{413BBDF3-DBBE-4A41-9BF3-D73A0DA3AD5B}"/>
              </a:ext>
            </a:extLst>
          </p:cNvPr>
          <p:cNvSpPr txBox="1">
            <a:spLocks/>
          </p:cNvSpPr>
          <p:nvPr/>
        </p:nvSpPr>
        <p:spPr>
          <a:xfrm>
            <a:off x="349200" y="2664833"/>
            <a:ext cx="4946700" cy="51126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CC0003 Ethics and Civics in a Multicultural World</a:t>
            </a:r>
            <a:endParaRPr kumimoji="0" lang="en-GB"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7" name="Picture 16">
            <a:extLst>
              <a:ext uri="{FF2B5EF4-FFF2-40B4-BE49-F238E27FC236}">
                <a16:creationId xmlns:a16="http://schemas.microsoft.com/office/drawing/2014/main" xmlns="" id="{ECD15D68-4E80-44B4-928A-B04729DC8831}"/>
              </a:ext>
            </a:extLst>
          </p:cNvPr>
          <p:cNvPicPr>
            <a:picLocks noChangeAspect="1"/>
          </p:cNvPicPr>
          <p:nvPr/>
        </p:nvPicPr>
        <p:blipFill>
          <a:blip r:embed="rId4">
            <a:extLst>
              <a:ext uri="{BEBA8EAE-BF5A-486C-A8C5-ECC9F3942E4B}">
                <a14:imgProps xmlns:a14="http://schemas.microsoft.com/office/drawing/2010/main">
                  <a14:imgLayer r:embed="rId5">
                    <a14:imgEffect>
                      <a14:artisticPencilSketch/>
                    </a14:imgEffect>
                    <a14:imgEffect>
                      <a14:brightnessContrast bright="-40000" contrast="-40000"/>
                    </a14:imgEffect>
                  </a14:imgLayer>
                </a14:imgProps>
              </a:ext>
            </a:extLst>
          </a:blip>
          <a:stretch>
            <a:fillRect/>
          </a:stretch>
        </p:blipFill>
        <p:spPr>
          <a:xfrm>
            <a:off x="444277" y="5834954"/>
            <a:ext cx="4320000" cy="161000"/>
          </a:xfrm>
          <a:prstGeom prst="rect">
            <a:avLst/>
          </a:prstGeom>
        </p:spPr>
      </p:pic>
      <p:sp>
        <p:nvSpPr>
          <p:cNvPr id="18" name="Text Placeholder 2">
            <a:extLst>
              <a:ext uri="{FF2B5EF4-FFF2-40B4-BE49-F238E27FC236}">
                <a16:creationId xmlns:a16="http://schemas.microsoft.com/office/drawing/2014/main" xmlns="" id="{078062B7-4941-439D-9C0D-34C9FA436762}"/>
              </a:ext>
            </a:extLst>
          </p:cNvPr>
          <p:cNvSpPr txBox="1">
            <a:spLocks/>
          </p:cNvSpPr>
          <p:nvPr/>
        </p:nvSpPr>
        <p:spPr>
          <a:xfrm>
            <a:off x="349250" y="3421286"/>
            <a:ext cx="4946215" cy="45180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Week </a:t>
            </a:r>
            <a:r>
              <a:rPr lang="en-GB" dirty="0">
                <a:solidFill>
                  <a:schemeClr val="tx1"/>
                </a:solidFill>
              </a:rPr>
              <a:t>11</a:t>
            </a: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Multiculturalism</a:t>
            </a:r>
          </a:p>
        </p:txBody>
      </p:sp>
      <p:pic>
        <p:nvPicPr>
          <p:cNvPr id="19" name="Picture 18" descr="Graphical user interface&#10;&#10;Description automatically generated">
            <a:extLst>
              <a:ext uri="{FF2B5EF4-FFF2-40B4-BE49-F238E27FC236}">
                <a16:creationId xmlns:a16="http://schemas.microsoft.com/office/drawing/2014/main" xmlns="" id="{2239CEB9-5535-4A54-8EAC-908ECA445753}"/>
              </a:ext>
            </a:extLst>
          </p:cNvPr>
          <p:cNvPicPr>
            <a:picLocks noChangeAspect="1"/>
          </p:cNvPicPr>
          <p:nvPr/>
        </p:nvPicPr>
        <p:blipFill rotWithShape="1">
          <a:blip r:embed="rId6">
            <a:clrChange>
              <a:clrFrom>
                <a:srgbClr val="FFFFFF"/>
              </a:clrFrom>
              <a:clrTo>
                <a:srgbClr val="FFFFFF">
                  <a:alpha val="0"/>
                </a:srgbClr>
              </a:clrTo>
            </a:clrChange>
          </a:blip>
          <a:srcRect t="9963" b="21904"/>
          <a:stretch/>
        </p:blipFill>
        <p:spPr>
          <a:xfrm>
            <a:off x="3588760" y="0"/>
            <a:ext cx="8603240" cy="4672483"/>
          </a:xfrm>
          <a:prstGeom prst="rect">
            <a:avLst/>
          </a:prstGeom>
        </p:spPr>
      </p:pic>
    </p:spTree>
    <p:custDataLst>
      <p:tags r:id="rId1"/>
    </p:custDataLst>
    <p:extLst>
      <p:ext uri="{BB962C8B-B14F-4D97-AF65-F5344CB8AC3E}">
        <p14:creationId xmlns:p14="http://schemas.microsoft.com/office/powerpoint/2010/main" val="2231385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xmlns="" id="{34703075-6E2A-41F7-9521-1F5D94E76E95}"/>
              </a:ext>
            </a:extLst>
          </p:cNvPr>
          <p:cNvSpPr/>
          <p:nvPr/>
        </p:nvSpPr>
        <p:spPr>
          <a:xfrm>
            <a:off x="6501821" y="1502783"/>
            <a:ext cx="3858567" cy="389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xmlns="" id="{5DC12303-7A23-4E05-83AC-F0DE3C4CDE0D}"/>
              </a:ext>
            </a:extLst>
          </p:cNvPr>
          <p:cNvSpPr/>
          <p:nvPr/>
        </p:nvSpPr>
        <p:spPr>
          <a:xfrm>
            <a:off x="1939333" y="1510319"/>
            <a:ext cx="3858567" cy="389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Multiculturalism: The Concept</a:t>
            </a:r>
            <a:endParaRPr lang="en-GB" dirty="0"/>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lvl="0"/>
            <a:fld id="{DCCDAF49-C2BC-4840-A69D-46A51E9AF11C}" type="slidenum">
              <a:rPr lang="en-GB" noProof="0" smtClean="0"/>
              <a:pPr lvl="0"/>
              <a:t>13</a:t>
            </a:fld>
            <a:endParaRPr lang="en-GB" noProof="0" dirty="0"/>
          </a:p>
        </p:txBody>
      </p:sp>
      <p:pic>
        <p:nvPicPr>
          <p:cNvPr id="3" name="Picture 2" descr="Diagram&#10;&#10;Description automatically generated">
            <a:extLst>
              <a:ext uri="{FF2B5EF4-FFF2-40B4-BE49-F238E27FC236}">
                <a16:creationId xmlns:a16="http://schemas.microsoft.com/office/drawing/2014/main" xmlns="" id="{0F3F6C9C-1A6C-4C67-B3C0-BF5E5711056C}"/>
              </a:ext>
            </a:extLst>
          </p:cNvPr>
          <p:cNvPicPr>
            <a:picLocks noChangeAspect="1"/>
          </p:cNvPicPr>
          <p:nvPr/>
        </p:nvPicPr>
        <p:blipFill rotWithShape="1">
          <a:blip r:embed="rId3">
            <a:clrChange>
              <a:clrFrom>
                <a:srgbClr val="FFFFFF"/>
              </a:clrFrom>
              <a:clrTo>
                <a:srgbClr val="FFFFFF">
                  <a:alpha val="0"/>
                </a:srgbClr>
              </a:clrTo>
            </a:clrChange>
          </a:blip>
          <a:srcRect l="14505" r="10494" b="14892"/>
          <a:stretch/>
        </p:blipFill>
        <p:spPr>
          <a:xfrm>
            <a:off x="1547446" y="1025038"/>
            <a:ext cx="9144000" cy="4612087"/>
          </a:xfrm>
          <a:prstGeom prst="rect">
            <a:avLst/>
          </a:prstGeom>
        </p:spPr>
      </p:pic>
      <p:sp>
        <p:nvSpPr>
          <p:cNvPr id="17" name="Oval 16">
            <a:extLst>
              <a:ext uri="{FF2B5EF4-FFF2-40B4-BE49-F238E27FC236}">
                <a16:creationId xmlns:a16="http://schemas.microsoft.com/office/drawing/2014/main" xmlns="" id="{410F1FF5-C81A-4FD9-A2D0-B752112381EF}"/>
              </a:ext>
            </a:extLst>
          </p:cNvPr>
          <p:cNvSpPr/>
          <p:nvPr/>
        </p:nvSpPr>
        <p:spPr>
          <a:xfrm>
            <a:off x="6758707" y="1802556"/>
            <a:ext cx="3350474" cy="33146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xmlns="" id="{23159CAA-B61B-48BC-8346-1F80A8ED36CA}"/>
              </a:ext>
            </a:extLst>
          </p:cNvPr>
          <p:cNvSpPr/>
          <p:nvPr/>
        </p:nvSpPr>
        <p:spPr>
          <a:xfrm>
            <a:off x="2196219" y="1810092"/>
            <a:ext cx="3350474" cy="33146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xmlns="" id="{5EEAF109-DF65-473E-A2D5-B7A7BEE29CA2}"/>
              </a:ext>
            </a:extLst>
          </p:cNvPr>
          <p:cNvSpPr/>
          <p:nvPr/>
        </p:nvSpPr>
        <p:spPr>
          <a:xfrm>
            <a:off x="6919701" y="2448609"/>
            <a:ext cx="3022805" cy="2308324"/>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It is in line with the spirit of equality and liberty. Minorities are better able to feel at ease in the country and therefore, will be more productive citizens. More opportunities for cross-cultural learning.</a:t>
            </a:r>
          </a:p>
        </p:txBody>
      </p:sp>
      <p:sp>
        <p:nvSpPr>
          <p:cNvPr id="15" name="Rectangle 14">
            <a:extLst>
              <a:ext uri="{FF2B5EF4-FFF2-40B4-BE49-F238E27FC236}">
                <a16:creationId xmlns:a16="http://schemas.microsoft.com/office/drawing/2014/main" xmlns="" id="{1BBD1686-A9C8-431B-A338-578F3A5125BF}"/>
              </a:ext>
            </a:extLst>
          </p:cNvPr>
          <p:cNvSpPr/>
          <p:nvPr/>
        </p:nvSpPr>
        <p:spPr>
          <a:xfrm>
            <a:off x="2329123" y="2124235"/>
            <a:ext cx="3078984" cy="2862322"/>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Multiculturalism is the political accommodation of minorities. Each group is allowed to retain its cultural specificities to the largest possible extent. Differences between human beings (and ethnic groups) are seen as a cause of celebration, not concern.</a:t>
            </a:r>
          </a:p>
        </p:txBody>
      </p:sp>
      <p:sp>
        <p:nvSpPr>
          <p:cNvPr id="21" name="TextBox 20">
            <a:extLst>
              <a:ext uri="{FF2B5EF4-FFF2-40B4-BE49-F238E27FC236}">
                <a16:creationId xmlns:a16="http://schemas.microsoft.com/office/drawing/2014/main" xmlns="" id="{3A082FE6-9AE1-474C-B1D2-C94F65C89635}"/>
              </a:ext>
            </a:extLst>
          </p:cNvPr>
          <p:cNvSpPr txBox="1"/>
          <p:nvPr/>
        </p:nvSpPr>
        <p:spPr>
          <a:xfrm>
            <a:off x="3014505" y="1733834"/>
            <a:ext cx="1708220" cy="381837"/>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Definition</a:t>
            </a:r>
            <a:endParaRPr lang="en-GB" b="1"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xmlns="" id="{8A377828-2BC1-49FA-AAC2-6E0AAD78C413}"/>
              </a:ext>
            </a:extLst>
          </p:cNvPr>
          <p:cNvSpPr txBox="1"/>
          <p:nvPr/>
        </p:nvSpPr>
        <p:spPr>
          <a:xfrm>
            <a:off x="7576993" y="1733834"/>
            <a:ext cx="1708220" cy="381837"/>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Benefits</a:t>
            </a:r>
            <a:endParaRPr lang="en-GB" b="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594830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Multiculturalism: The Other Side</a:t>
            </a:r>
            <a:endParaRPr lang="en-GB" dirty="0"/>
          </a:p>
        </p:txBody>
      </p:sp>
      <p:sp>
        <p:nvSpPr>
          <p:cNvPr id="6" name="Content Placeholder 5">
            <a:extLst>
              <a:ext uri="{FF2B5EF4-FFF2-40B4-BE49-F238E27FC236}">
                <a16:creationId xmlns:a16="http://schemas.microsoft.com/office/drawing/2014/main" xmlns="" id="{50180E02-B0CC-B647-B48F-CBF0F98503A6}"/>
              </a:ext>
            </a:extLst>
          </p:cNvPr>
          <p:cNvSpPr>
            <a:spLocks noGrp="1"/>
          </p:cNvSpPr>
          <p:nvPr>
            <p:ph idx="1"/>
          </p:nvPr>
        </p:nvSpPr>
        <p:spPr/>
        <p:txBody>
          <a:bodyPr>
            <a:normAutofit/>
          </a:bodyPr>
          <a:lstStyle/>
          <a:p>
            <a:pPr marL="341313" indent="-341313">
              <a:buFont typeface="+mj-lt"/>
              <a:buAutoNum type="arabicPeriod"/>
            </a:pPr>
            <a:r>
              <a:rPr lang="en-US" dirty="0"/>
              <a:t>To what extent should a ‘cultural’ demand be accommodated?</a:t>
            </a:r>
          </a:p>
          <a:p>
            <a:pPr lvl="1"/>
            <a:r>
              <a:rPr lang="en-US" dirty="0"/>
              <a:t>Examples:</a:t>
            </a:r>
          </a:p>
          <a:p>
            <a:pPr lvl="2"/>
            <a:r>
              <a:rPr lang="en-US" dirty="0"/>
              <a:t>Kidnap and rape by Hmong men in the West, who use their cultural practice of ‘marriage by capture’ as </a:t>
            </a:r>
            <a:r>
              <a:rPr lang="en-US" dirty="0" err="1"/>
              <a:t>defence</a:t>
            </a:r>
            <a:r>
              <a:rPr lang="en-US" dirty="0"/>
              <a:t>.</a:t>
            </a:r>
          </a:p>
          <a:p>
            <a:pPr lvl="2"/>
            <a:r>
              <a:rPr lang="en-US" dirty="0"/>
              <a:t>‘</a:t>
            </a:r>
            <a:r>
              <a:rPr lang="en-US" dirty="0" err="1"/>
              <a:t>Honour</a:t>
            </a:r>
            <a:r>
              <a:rPr lang="en-US" dirty="0"/>
              <a:t> killings’ by South Asian and Middle Eastern men.</a:t>
            </a:r>
          </a:p>
          <a:p>
            <a:pPr lvl="2"/>
            <a:r>
              <a:rPr lang="en-US" dirty="0"/>
              <a:t>Mother-child suicide among Japanese and Chinese women whose husbands were adulterous.</a:t>
            </a:r>
          </a:p>
          <a:p>
            <a:pPr lvl="1"/>
            <a:r>
              <a:rPr lang="en-US" dirty="0"/>
              <a:t>Then there are even the trickier examples:</a:t>
            </a:r>
          </a:p>
          <a:p>
            <a:pPr lvl="2"/>
            <a:r>
              <a:rPr lang="en-US" dirty="0"/>
              <a:t>The practice of the face veil (niqab).</a:t>
            </a:r>
          </a:p>
          <a:p>
            <a:pPr lvl="2"/>
            <a:r>
              <a:rPr lang="en-US"/>
              <a:t>Jehovah’s </a:t>
            </a:r>
            <a:r>
              <a:rPr lang="en-US" dirty="0"/>
              <a:t>Witnesses and the carrying of arms.</a:t>
            </a:r>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2672425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Multiculturalism: The Other Side</a:t>
            </a:r>
            <a:endParaRPr lang="en-GB" dirty="0"/>
          </a:p>
        </p:txBody>
      </p:sp>
      <p:sp>
        <p:nvSpPr>
          <p:cNvPr id="6" name="Content Placeholder 5">
            <a:extLst>
              <a:ext uri="{FF2B5EF4-FFF2-40B4-BE49-F238E27FC236}">
                <a16:creationId xmlns:a16="http://schemas.microsoft.com/office/drawing/2014/main" xmlns="" id="{50180E02-B0CC-B647-B48F-CBF0F98503A6}"/>
              </a:ext>
            </a:extLst>
          </p:cNvPr>
          <p:cNvSpPr>
            <a:spLocks noGrp="1"/>
          </p:cNvSpPr>
          <p:nvPr>
            <p:ph idx="1"/>
          </p:nvPr>
        </p:nvSpPr>
        <p:spPr/>
        <p:txBody>
          <a:bodyPr>
            <a:normAutofit/>
          </a:bodyPr>
          <a:lstStyle/>
          <a:p>
            <a:pPr marL="341313" indent="-341313">
              <a:buFont typeface="+mj-lt"/>
              <a:buAutoNum type="arabicPeriod" startAt="2"/>
            </a:pPr>
            <a:r>
              <a:rPr lang="en-US" dirty="0"/>
              <a:t>Backlash from ordinary citizens</a:t>
            </a:r>
          </a:p>
          <a:p>
            <a:pPr lvl="1"/>
            <a:r>
              <a:rPr lang="en-US" dirty="0"/>
              <a:t>Manifested in Brexit, rise of far-right parties, and the election of Donald Trump.</a:t>
            </a:r>
          </a:p>
          <a:p>
            <a:pPr lvl="1"/>
            <a:r>
              <a:rPr lang="en-US" dirty="0"/>
              <a:t>Note that these phenomena are not due to racism or a rejection of multiculturalism per se; there are other (more pertinent) factors at play.</a:t>
            </a:r>
          </a:p>
          <a:p>
            <a:pPr lvl="1"/>
            <a:r>
              <a:rPr lang="en-US" dirty="0"/>
              <a:t>Such as the decimation of the middle-class and the manufacturing industry in the US due to the forces of </a:t>
            </a:r>
            <a:r>
              <a:rPr lang="en-US" dirty="0" err="1"/>
              <a:t>globalisation</a:t>
            </a:r>
            <a:r>
              <a:rPr lang="en-US" dirty="0"/>
              <a:t> and international trade.</a:t>
            </a:r>
          </a:p>
          <a:p>
            <a:pPr lvl="1"/>
            <a:r>
              <a:rPr lang="en-US" dirty="0"/>
              <a:t>However, a rejection of multi-culturalism is often linked to these occurrences too.</a:t>
            </a:r>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3202844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Multiculturalism: The Other Side</a:t>
            </a:r>
            <a:endParaRPr lang="en-GB" dirty="0"/>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7" name="Rectangle 7">
            <a:extLst>
              <a:ext uri="{FF2B5EF4-FFF2-40B4-BE49-F238E27FC236}">
                <a16:creationId xmlns:a16="http://schemas.microsoft.com/office/drawing/2014/main" xmlns="" id="{0D24ECFF-1667-4ABA-8930-B5059BE2E3EA}"/>
              </a:ext>
            </a:extLst>
          </p:cNvPr>
          <p:cNvSpPr/>
          <p:nvPr/>
        </p:nvSpPr>
        <p:spPr>
          <a:xfrm>
            <a:off x="1057274" y="1590674"/>
            <a:ext cx="4905375" cy="3343275"/>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0 h 2743200"/>
              <a:gd name="connsiteX0" fmla="*/ 0 w 4714875"/>
              <a:gd name="connsiteY0" fmla="*/ 0 h 2752725"/>
              <a:gd name="connsiteX1" fmla="*/ 4714875 w 4714875"/>
              <a:gd name="connsiteY1" fmla="*/ 9525 h 2752725"/>
              <a:gd name="connsiteX2" fmla="*/ 4714875 w 4714875"/>
              <a:gd name="connsiteY2" fmla="*/ 2752725 h 2752725"/>
              <a:gd name="connsiteX3" fmla="*/ 142875 w 4714875"/>
              <a:gd name="connsiteY3" fmla="*/ 2752725 h 2752725"/>
              <a:gd name="connsiteX4" fmla="*/ 0 w 4714875"/>
              <a:gd name="connsiteY4" fmla="*/ 0 h 2752725"/>
              <a:gd name="connsiteX0" fmla="*/ 0 w 4905375"/>
              <a:gd name="connsiteY0" fmla="*/ 590550 h 3343275"/>
              <a:gd name="connsiteX1" fmla="*/ 4905375 w 4905375"/>
              <a:gd name="connsiteY1" fmla="*/ 0 h 3343275"/>
              <a:gd name="connsiteX2" fmla="*/ 4714875 w 4905375"/>
              <a:gd name="connsiteY2" fmla="*/ 3343275 h 3343275"/>
              <a:gd name="connsiteX3" fmla="*/ 142875 w 4905375"/>
              <a:gd name="connsiteY3" fmla="*/ 3343275 h 3343275"/>
              <a:gd name="connsiteX4" fmla="*/ 0 w 4905375"/>
              <a:gd name="connsiteY4" fmla="*/ 590550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5375" h="3343275">
                <a:moveTo>
                  <a:pt x="0" y="590550"/>
                </a:moveTo>
                <a:lnTo>
                  <a:pt x="4905375" y="0"/>
                </a:lnTo>
                <a:lnTo>
                  <a:pt x="4714875" y="3343275"/>
                </a:lnTo>
                <a:lnTo>
                  <a:pt x="142875" y="3343275"/>
                </a:lnTo>
                <a:lnTo>
                  <a:pt x="0" y="59055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Speech Bubble: Rectangle 8">
            <a:extLst>
              <a:ext uri="{FF2B5EF4-FFF2-40B4-BE49-F238E27FC236}">
                <a16:creationId xmlns:a16="http://schemas.microsoft.com/office/drawing/2014/main" xmlns="" id="{D5DF6B61-2788-4E25-A0E8-BEE4C8308585}"/>
              </a:ext>
            </a:extLst>
          </p:cNvPr>
          <p:cNvSpPr/>
          <p:nvPr/>
        </p:nvSpPr>
        <p:spPr>
          <a:xfrm>
            <a:off x="1333500" y="1343026"/>
            <a:ext cx="5019675" cy="4628497"/>
          </a:xfrm>
          <a:custGeom>
            <a:avLst/>
            <a:gdLst>
              <a:gd name="connsiteX0" fmla="*/ 0 w 4476750"/>
              <a:gd name="connsiteY0" fmla="*/ 0 h 3800953"/>
              <a:gd name="connsiteX1" fmla="*/ 746125 w 4476750"/>
              <a:gd name="connsiteY1" fmla="*/ 0 h 3800953"/>
              <a:gd name="connsiteX2" fmla="*/ 746125 w 4476750"/>
              <a:gd name="connsiteY2" fmla="*/ 0 h 3800953"/>
              <a:gd name="connsiteX3" fmla="*/ 1865313 w 4476750"/>
              <a:gd name="connsiteY3" fmla="*/ 0 h 3800953"/>
              <a:gd name="connsiteX4" fmla="*/ 4476750 w 4476750"/>
              <a:gd name="connsiteY4" fmla="*/ 0 h 3800953"/>
              <a:gd name="connsiteX5" fmla="*/ 4476750 w 4476750"/>
              <a:gd name="connsiteY5" fmla="*/ 2217223 h 3800953"/>
              <a:gd name="connsiteX6" fmla="*/ 4476750 w 4476750"/>
              <a:gd name="connsiteY6" fmla="*/ 2217223 h 3800953"/>
              <a:gd name="connsiteX7" fmla="*/ 4476750 w 4476750"/>
              <a:gd name="connsiteY7" fmla="*/ 3167461 h 3800953"/>
              <a:gd name="connsiteX8" fmla="*/ 4476750 w 4476750"/>
              <a:gd name="connsiteY8" fmla="*/ 3800953 h 3800953"/>
              <a:gd name="connsiteX9" fmla="*/ 1865313 w 4476750"/>
              <a:gd name="connsiteY9" fmla="*/ 3800953 h 3800953"/>
              <a:gd name="connsiteX10" fmla="*/ 1305734 w 4476750"/>
              <a:gd name="connsiteY10" fmla="*/ 4276072 h 3800953"/>
              <a:gd name="connsiteX11" fmla="*/ 746125 w 4476750"/>
              <a:gd name="connsiteY11" fmla="*/ 3800953 h 3800953"/>
              <a:gd name="connsiteX12" fmla="*/ 0 w 4476750"/>
              <a:gd name="connsiteY12" fmla="*/ 3800953 h 3800953"/>
              <a:gd name="connsiteX13" fmla="*/ 0 w 4476750"/>
              <a:gd name="connsiteY13" fmla="*/ 3167461 h 3800953"/>
              <a:gd name="connsiteX14" fmla="*/ 0 w 4476750"/>
              <a:gd name="connsiteY14" fmla="*/ 2217223 h 3800953"/>
              <a:gd name="connsiteX15" fmla="*/ 0 w 4476750"/>
              <a:gd name="connsiteY15" fmla="*/ 2217223 h 3800953"/>
              <a:gd name="connsiteX16" fmla="*/ 0 w 4476750"/>
              <a:gd name="connsiteY16" fmla="*/ 0 h 3800953"/>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2857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5715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829175 w 5019675"/>
              <a:gd name="connsiteY7" fmla="*/ 326271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580872"/>
              <a:gd name="connsiteX1" fmla="*/ 1022350 w 5019675"/>
              <a:gd name="connsiteY1" fmla="*/ 190500 h 4580872"/>
              <a:gd name="connsiteX2" fmla="*/ 1127125 w 5019675"/>
              <a:gd name="connsiteY2" fmla="*/ 209550 h 4580872"/>
              <a:gd name="connsiteX3" fmla="*/ 2160588 w 5019675"/>
              <a:gd name="connsiteY3" fmla="*/ 352425 h 4580872"/>
              <a:gd name="connsiteX4" fmla="*/ 5019675 w 5019675"/>
              <a:gd name="connsiteY4" fmla="*/ 790575 h 4580872"/>
              <a:gd name="connsiteX5" fmla="*/ 4905375 w 5019675"/>
              <a:gd name="connsiteY5" fmla="*/ 1998148 h 4580872"/>
              <a:gd name="connsiteX6" fmla="*/ 4895850 w 5019675"/>
              <a:gd name="connsiteY6" fmla="*/ 2293423 h 4580872"/>
              <a:gd name="connsiteX7" fmla="*/ 4829175 w 5019675"/>
              <a:gd name="connsiteY7" fmla="*/ 3262711 h 4580872"/>
              <a:gd name="connsiteX8" fmla="*/ 4762500 w 5019675"/>
              <a:gd name="connsiteY8" fmla="*/ 3877153 h 4580872"/>
              <a:gd name="connsiteX9" fmla="*/ 2151063 w 5019675"/>
              <a:gd name="connsiteY9" fmla="*/ 3877153 h 4580872"/>
              <a:gd name="connsiteX10" fmla="*/ 2534459 w 5019675"/>
              <a:gd name="connsiteY10" fmla="*/ 4580872 h 4580872"/>
              <a:gd name="connsiteX11" fmla="*/ 1031875 w 5019675"/>
              <a:gd name="connsiteY11" fmla="*/ 3877153 h 4580872"/>
              <a:gd name="connsiteX12" fmla="*/ 285750 w 5019675"/>
              <a:gd name="connsiteY12" fmla="*/ 3877153 h 4580872"/>
              <a:gd name="connsiteX13" fmla="*/ 238125 w 5019675"/>
              <a:gd name="connsiteY13" fmla="*/ 3243661 h 4580872"/>
              <a:gd name="connsiteX14" fmla="*/ 200025 w 5019675"/>
              <a:gd name="connsiteY14" fmla="*/ 2512498 h 4580872"/>
              <a:gd name="connsiteX15" fmla="*/ 171450 w 5019675"/>
              <a:gd name="connsiteY15" fmla="*/ 2293423 h 4580872"/>
              <a:gd name="connsiteX16" fmla="*/ 0 w 5019675"/>
              <a:gd name="connsiteY16" fmla="*/ 0 h 4580872"/>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031875 w 5019675"/>
              <a:gd name="connsiteY11" fmla="*/ 3877153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365250 w 5019675"/>
              <a:gd name="connsiteY11" fmla="*/ 3867628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19675" h="4628497">
                <a:moveTo>
                  <a:pt x="0" y="0"/>
                </a:moveTo>
                <a:lnTo>
                  <a:pt x="1022350" y="190500"/>
                </a:lnTo>
                <a:lnTo>
                  <a:pt x="1127125" y="209550"/>
                </a:lnTo>
                <a:lnTo>
                  <a:pt x="2160588" y="352425"/>
                </a:lnTo>
                <a:cubicBezTo>
                  <a:pt x="3065992" y="488950"/>
                  <a:pt x="4152371" y="692150"/>
                  <a:pt x="5019675" y="790575"/>
                </a:cubicBezTo>
                <a:lnTo>
                  <a:pt x="4905375" y="1998148"/>
                </a:lnTo>
                <a:lnTo>
                  <a:pt x="4895850" y="2293423"/>
                </a:lnTo>
                <a:lnTo>
                  <a:pt x="4829175" y="3262711"/>
                </a:lnTo>
                <a:lnTo>
                  <a:pt x="4762500" y="3877153"/>
                </a:lnTo>
                <a:lnTo>
                  <a:pt x="2151063" y="3877153"/>
                </a:lnTo>
                <a:lnTo>
                  <a:pt x="2601134" y="4628497"/>
                </a:lnTo>
                <a:lnTo>
                  <a:pt x="1365250" y="3867628"/>
                </a:lnTo>
                <a:lnTo>
                  <a:pt x="285750" y="3877153"/>
                </a:lnTo>
                <a:lnTo>
                  <a:pt x="238125" y="3243661"/>
                </a:lnTo>
                <a:lnTo>
                  <a:pt x="200025" y="2512498"/>
                </a:lnTo>
                <a:lnTo>
                  <a:pt x="171450" y="2293423"/>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xmlns="" id="{92EB6F64-3783-4FA0-A206-7408A66335DD}"/>
              </a:ext>
            </a:extLst>
          </p:cNvPr>
          <p:cNvSpPr/>
          <p:nvPr/>
        </p:nvSpPr>
        <p:spPr>
          <a:xfrm>
            <a:off x="751997" y="1590674"/>
            <a:ext cx="886781" cy="2646878"/>
          </a:xfrm>
          <a:prstGeom prst="rect">
            <a:avLst/>
          </a:prstGeom>
          <a:noFill/>
          <a:ln>
            <a:noFill/>
          </a:ln>
        </p:spPr>
        <p:txBody>
          <a:bodyPr wrap="none" lIns="91440" tIns="45720" rIns="91440" bIns="45720">
            <a:spAutoFit/>
          </a:bodyPr>
          <a:lstStyle/>
          <a:p>
            <a:pPr algn="ctr"/>
            <a:r>
              <a:rPr lang="en-US" sz="16600" b="1" cap="none" spc="0" dirty="0">
                <a:ln w="9525">
                  <a:solidFill>
                    <a:sysClr val="windowText" lastClr="000000"/>
                  </a:solidFill>
                  <a:prstDash val="solid"/>
                </a:ln>
                <a:solidFill>
                  <a:schemeClr val="tx1"/>
                </a:solidFill>
                <a:effectLst>
                  <a:outerShdw blurRad="12700" dist="38100" dir="2700000" algn="tl" rotWithShape="0">
                    <a:schemeClr val="bg1">
                      <a:lumMod val="50000"/>
                    </a:schemeClr>
                  </a:outerShdw>
                </a:effectLst>
                <a:latin typeface="Angsana New" panose="02020603050405020304" pitchFamily="18" charset="-34"/>
                <a:cs typeface="Angsana New" panose="02020603050405020304" pitchFamily="18" charset="-34"/>
              </a:rPr>
              <a:t>“</a:t>
            </a:r>
          </a:p>
        </p:txBody>
      </p:sp>
      <p:sp>
        <p:nvSpPr>
          <p:cNvPr id="10" name="Rectangle 9">
            <a:extLst>
              <a:ext uri="{FF2B5EF4-FFF2-40B4-BE49-F238E27FC236}">
                <a16:creationId xmlns:a16="http://schemas.microsoft.com/office/drawing/2014/main" xmlns="" id="{6E34707B-CD58-48ED-B7ED-33EBF3417DB3}"/>
              </a:ext>
            </a:extLst>
          </p:cNvPr>
          <p:cNvSpPr/>
          <p:nvPr/>
        </p:nvSpPr>
        <p:spPr>
          <a:xfrm rot="10800000">
            <a:off x="5849557" y="3213557"/>
            <a:ext cx="886781" cy="2646878"/>
          </a:xfrm>
          <a:prstGeom prst="rect">
            <a:avLst/>
          </a:prstGeom>
          <a:noFill/>
          <a:ln>
            <a:noFill/>
          </a:ln>
        </p:spPr>
        <p:txBody>
          <a:bodyPr wrap="none" lIns="91440" tIns="45720" rIns="91440" bIns="45720">
            <a:spAutoFit/>
          </a:bodyPr>
          <a:lstStyle/>
          <a:p>
            <a:pPr algn="ctr"/>
            <a:r>
              <a:rPr lang="en-US" sz="16600" b="1" cap="none" spc="0" dirty="0">
                <a:ln w="9525">
                  <a:solidFill>
                    <a:sysClr val="windowText" lastClr="000000"/>
                  </a:solidFill>
                  <a:prstDash val="solid"/>
                </a:ln>
                <a:solidFill>
                  <a:schemeClr val="tx1"/>
                </a:solidFill>
                <a:effectLst>
                  <a:outerShdw blurRad="12700" dist="38100" dir="2700000" algn="tl" rotWithShape="0">
                    <a:schemeClr val="bg1">
                      <a:lumMod val="50000"/>
                    </a:schemeClr>
                  </a:outerShdw>
                </a:effectLst>
                <a:latin typeface="Angsana New" panose="02020603050405020304" pitchFamily="18" charset="-34"/>
                <a:cs typeface="Angsana New" panose="02020603050405020304" pitchFamily="18" charset="-34"/>
              </a:rPr>
              <a:t>“</a:t>
            </a:r>
          </a:p>
        </p:txBody>
      </p:sp>
      <p:sp>
        <p:nvSpPr>
          <p:cNvPr id="11" name="Rectangle 10">
            <a:extLst>
              <a:ext uri="{FF2B5EF4-FFF2-40B4-BE49-F238E27FC236}">
                <a16:creationId xmlns:a16="http://schemas.microsoft.com/office/drawing/2014/main" xmlns="" id="{91F10322-6050-4E91-988E-2627384EB704}"/>
              </a:ext>
            </a:extLst>
          </p:cNvPr>
          <p:cNvSpPr/>
          <p:nvPr/>
        </p:nvSpPr>
        <p:spPr>
          <a:xfrm>
            <a:off x="1577374" y="2090970"/>
            <a:ext cx="4272182" cy="2831544"/>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Quote by Nicolas Sarkozy, former French President</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“It (multiculturalism) is a failure. The truth is that in all our democracies, we’ve been too concerned about the identity of the new arrivals and not enough about the identity of the country receiving them. This raises the issue of Islam and our Muslim compatriots. Our Muslim compatriots should be able to live and </a:t>
            </a:r>
            <a:r>
              <a:rPr lang="en-US" sz="1400" dirty="0" err="1">
                <a:latin typeface="Arial" panose="020B0604020202020204" pitchFamily="34" charset="0"/>
                <a:cs typeface="Arial" panose="020B0604020202020204" pitchFamily="34" charset="0"/>
              </a:rPr>
              <a:t>practise</a:t>
            </a:r>
            <a:r>
              <a:rPr lang="en-US" sz="1400" dirty="0">
                <a:latin typeface="Arial" panose="020B0604020202020204" pitchFamily="34" charset="0"/>
                <a:cs typeface="Arial" panose="020B0604020202020204" pitchFamily="34" charset="0"/>
              </a:rPr>
              <a:t> their religion like anyone else . . . but it can only be a French Islam and not just an Islam in France.” </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			~ (Heneghan, 2011)</a:t>
            </a:r>
          </a:p>
        </p:txBody>
      </p:sp>
    </p:spTree>
    <p:custDataLst>
      <p:tags r:id="rId1"/>
    </p:custDataLst>
    <p:extLst>
      <p:ext uri="{BB962C8B-B14F-4D97-AF65-F5344CB8AC3E}">
        <p14:creationId xmlns:p14="http://schemas.microsoft.com/office/powerpoint/2010/main" val="1983393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Multiculturalism: The Other Side</a:t>
            </a:r>
            <a:endParaRPr lang="en-GB" dirty="0"/>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7" name="Rectangle 7">
            <a:extLst>
              <a:ext uri="{FF2B5EF4-FFF2-40B4-BE49-F238E27FC236}">
                <a16:creationId xmlns:a16="http://schemas.microsoft.com/office/drawing/2014/main" xmlns="" id="{0D24ECFF-1667-4ABA-8930-B5059BE2E3EA}"/>
              </a:ext>
            </a:extLst>
          </p:cNvPr>
          <p:cNvSpPr/>
          <p:nvPr/>
        </p:nvSpPr>
        <p:spPr>
          <a:xfrm>
            <a:off x="1057274" y="1590674"/>
            <a:ext cx="4905375" cy="3343275"/>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0 h 2743200"/>
              <a:gd name="connsiteX0" fmla="*/ 0 w 4714875"/>
              <a:gd name="connsiteY0" fmla="*/ 0 h 2752725"/>
              <a:gd name="connsiteX1" fmla="*/ 4714875 w 4714875"/>
              <a:gd name="connsiteY1" fmla="*/ 9525 h 2752725"/>
              <a:gd name="connsiteX2" fmla="*/ 4714875 w 4714875"/>
              <a:gd name="connsiteY2" fmla="*/ 2752725 h 2752725"/>
              <a:gd name="connsiteX3" fmla="*/ 142875 w 4714875"/>
              <a:gd name="connsiteY3" fmla="*/ 2752725 h 2752725"/>
              <a:gd name="connsiteX4" fmla="*/ 0 w 4714875"/>
              <a:gd name="connsiteY4" fmla="*/ 0 h 2752725"/>
              <a:gd name="connsiteX0" fmla="*/ 0 w 4905375"/>
              <a:gd name="connsiteY0" fmla="*/ 590550 h 3343275"/>
              <a:gd name="connsiteX1" fmla="*/ 4905375 w 4905375"/>
              <a:gd name="connsiteY1" fmla="*/ 0 h 3343275"/>
              <a:gd name="connsiteX2" fmla="*/ 4714875 w 4905375"/>
              <a:gd name="connsiteY2" fmla="*/ 3343275 h 3343275"/>
              <a:gd name="connsiteX3" fmla="*/ 142875 w 4905375"/>
              <a:gd name="connsiteY3" fmla="*/ 3343275 h 3343275"/>
              <a:gd name="connsiteX4" fmla="*/ 0 w 4905375"/>
              <a:gd name="connsiteY4" fmla="*/ 590550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5375" h="3343275">
                <a:moveTo>
                  <a:pt x="0" y="590550"/>
                </a:moveTo>
                <a:lnTo>
                  <a:pt x="4905375" y="0"/>
                </a:lnTo>
                <a:lnTo>
                  <a:pt x="4714875" y="3343275"/>
                </a:lnTo>
                <a:lnTo>
                  <a:pt x="142875" y="3343275"/>
                </a:lnTo>
                <a:lnTo>
                  <a:pt x="0" y="59055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Speech Bubble: Rectangle 8">
            <a:extLst>
              <a:ext uri="{FF2B5EF4-FFF2-40B4-BE49-F238E27FC236}">
                <a16:creationId xmlns:a16="http://schemas.microsoft.com/office/drawing/2014/main" xmlns="" id="{D5DF6B61-2788-4E25-A0E8-BEE4C8308585}"/>
              </a:ext>
            </a:extLst>
          </p:cNvPr>
          <p:cNvSpPr/>
          <p:nvPr/>
        </p:nvSpPr>
        <p:spPr>
          <a:xfrm>
            <a:off x="1333500" y="1343026"/>
            <a:ext cx="5019675" cy="4628497"/>
          </a:xfrm>
          <a:custGeom>
            <a:avLst/>
            <a:gdLst>
              <a:gd name="connsiteX0" fmla="*/ 0 w 4476750"/>
              <a:gd name="connsiteY0" fmla="*/ 0 h 3800953"/>
              <a:gd name="connsiteX1" fmla="*/ 746125 w 4476750"/>
              <a:gd name="connsiteY1" fmla="*/ 0 h 3800953"/>
              <a:gd name="connsiteX2" fmla="*/ 746125 w 4476750"/>
              <a:gd name="connsiteY2" fmla="*/ 0 h 3800953"/>
              <a:gd name="connsiteX3" fmla="*/ 1865313 w 4476750"/>
              <a:gd name="connsiteY3" fmla="*/ 0 h 3800953"/>
              <a:gd name="connsiteX4" fmla="*/ 4476750 w 4476750"/>
              <a:gd name="connsiteY4" fmla="*/ 0 h 3800953"/>
              <a:gd name="connsiteX5" fmla="*/ 4476750 w 4476750"/>
              <a:gd name="connsiteY5" fmla="*/ 2217223 h 3800953"/>
              <a:gd name="connsiteX6" fmla="*/ 4476750 w 4476750"/>
              <a:gd name="connsiteY6" fmla="*/ 2217223 h 3800953"/>
              <a:gd name="connsiteX7" fmla="*/ 4476750 w 4476750"/>
              <a:gd name="connsiteY7" fmla="*/ 3167461 h 3800953"/>
              <a:gd name="connsiteX8" fmla="*/ 4476750 w 4476750"/>
              <a:gd name="connsiteY8" fmla="*/ 3800953 h 3800953"/>
              <a:gd name="connsiteX9" fmla="*/ 1865313 w 4476750"/>
              <a:gd name="connsiteY9" fmla="*/ 3800953 h 3800953"/>
              <a:gd name="connsiteX10" fmla="*/ 1305734 w 4476750"/>
              <a:gd name="connsiteY10" fmla="*/ 4276072 h 3800953"/>
              <a:gd name="connsiteX11" fmla="*/ 746125 w 4476750"/>
              <a:gd name="connsiteY11" fmla="*/ 3800953 h 3800953"/>
              <a:gd name="connsiteX12" fmla="*/ 0 w 4476750"/>
              <a:gd name="connsiteY12" fmla="*/ 3800953 h 3800953"/>
              <a:gd name="connsiteX13" fmla="*/ 0 w 4476750"/>
              <a:gd name="connsiteY13" fmla="*/ 3167461 h 3800953"/>
              <a:gd name="connsiteX14" fmla="*/ 0 w 4476750"/>
              <a:gd name="connsiteY14" fmla="*/ 2217223 h 3800953"/>
              <a:gd name="connsiteX15" fmla="*/ 0 w 4476750"/>
              <a:gd name="connsiteY15" fmla="*/ 2217223 h 3800953"/>
              <a:gd name="connsiteX16" fmla="*/ 0 w 4476750"/>
              <a:gd name="connsiteY16" fmla="*/ 0 h 3800953"/>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2857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5715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829175 w 5019675"/>
              <a:gd name="connsiteY7" fmla="*/ 326271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580872"/>
              <a:gd name="connsiteX1" fmla="*/ 1022350 w 5019675"/>
              <a:gd name="connsiteY1" fmla="*/ 190500 h 4580872"/>
              <a:gd name="connsiteX2" fmla="*/ 1127125 w 5019675"/>
              <a:gd name="connsiteY2" fmla="*/ 209550 h 4580872"/>
              <a:gd name="connsiteX3" fmla="*/ 2160588 w 5019675"/>
              <a:gd name="connsiteY3" fmla="*/ 352425 h 4580872"/>
              <a:gd name="connsiteX4" fmla="*/ 5019675 w 5019675"/>
              <a:gd name="connsiteY4" fmla="*/ 790575 h 4580872"/>
              <a:gd name="connsiteX5" fmla="*/ 4905375 w 5019675"/>
              <a:gd name="connsiteY5" fmla="*/ 1998148 h 4580872"/>
              <a:gd name="connsiteX6" fmla="*/ 4895850 w 5019675"/>
              <a:gd name="connsiteY6" fmla="*/ 2293423 h 4580872"/>
              <a:gd name="connsiteX7" fmla="*/ 4829175 w 5019675"/>
              <a:gd name="connsiteY7" fmla="*/ 3262711 h 4580872"/>
              <a:gd name="connsiteX8" fmla="*/ 4762500 w 5019675"/>
              <a:gd name="connsiteY8" fmla="*/ 3877153 h 4580872"/>
              <a:gd name="connsiteX9" fmla="*/ 2151063 w 5019675"/>
              <a:gd name="connsiteY9" fmla="*/ 3877153 h 4580872"/>
              <a:gd name="connsiteX10" fmla="*/ 2534459 w 5019675"/>
              <a:gd name="connsiteY10" fmla="*/ 4580872 h 4580872"/>
              <a:gd name="connsiteX11" fmla="*/ 1031875 w 5019675"/>
              <a:gd name="connsiteY11" fmla="*/ 3877153 h 4580872"/>
              <a:gd name="connsiteX12" fmla="*/ 285750 w 5019675"/>
              <a:gd name="connsiteY12" fmla="*/ 3877153 h 4580872"/>
              <a:gd name="connsiteX13" fmla="*/ 238125 w 5019675"/>
              <a:gd name="connsiteY13" fmla="*/ 3243661 h 4580872"/>
              <a:gd name="connsiteX14" fmla="*/ 200025 w 5019675"/>
              <a:gd name="connsiteY14" fmla="*/ 2512498 h 4580872"/>
              <a:gd name="connsiteX15" fmla="*/ 171450 w 5019675"/>
              <a:gd name="connsiteY15" fmla="*/ 2293423 h 4580872"/>
              <a:gd name="connsiteX16" fmla="*/ 0 w 5019675"/>
              <a:gd name="connsiteY16" fmla="*/ 0 h 4580872"/>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031875 w 5019675"/>
              <a:gd name="connsiteY11" fmla="*/ 3877153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365250 w 5019675"/>
              <a:gd name="connsiteY11" fmla="*/ 3867628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19675" h="4628497">
                <a:moveTo>
                  <a:pt x="0" y="0"/>
                </a:moveTo>
                <a:lnTo>
                  <a:pt x="1022350" y="190500"/>
                </a:lnTo>
                <a:lnTo>
                  <a:pt x="1127125" y="209550"/>
                </a:lnTo>
                <a:lnTo>
                  <a:pt x="2160588" y="352425"/>
                </a:lnTo>
                <a:cubicBezTo>
                  <a:pt x="3065992" y="488950"/>
                  <a:pt x="4152371" y="692150"/>
                  <a:pt x="5019675" y="790575"/>
                </a:cubicBezTo>
                <a:lnTo>
                  <a:pt x="4905375" y="1998148"/>
                </a:lnTo>
                <a:lnTo>
                  <a:pt x="4895850" y="2293423"/>
                </a:lnTo>
                <a:lnTo>
                  <a:pt x="4829175" y="3262711"/>
                </a:lnTo>
                <a:lnTo>
                  <a:pt x="4762500" y="3877153"/>
                </a:lnTo>
                <a:lnTo>
                  <a:pt x="2151063" y="3877153"/>
                </a:lnTo>
                <a:lnTo>
                  <a:pt x="2601134" y="4628497"/>
                </a:lnTo>
                <a:lnTo>
                  <a:pt x="1365250" y="3867628"/>
                </a:lnTo>
                <a:lnTo>
                  <a:pt x="285750" y="3877153"/>
                </a:lnTo>
                <a:lnTo>
                  <a:pt x="238125" y="3243661"/>
                </a:lnTo>
                <a:lnTo>
                  <a:pt x="200025" y="2512498"/>
                </a:lnTo>
                <a:lnTo>
                  <a:pt x="171450" y="2293423"/>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xmlns="" id="{92EB6F64-3783-4FA0-A206-7408A66335DD}"/>
              </a:ext>
            </a:extLst>
          </p:cNvPr>
          <p:cNvSpPr/>
          <p:nvPr/>
        </p:nvSpPr>
        <p:spPr>
          <a:xfrm>
            <a:off x="751997" y="1590674"/>
            <a:ext cx="886781" cy="2646878"/>
          </a:xfrm>
          <a:prstGeom prst="rect">
            <a:avLst/>
          </a:prstGeom>
          <a:noFill/>
          <a:ln>
            <a:no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9525">
                  <a:solidFill>
                    <a:sysClr val="windowText" lastClr="000000"/>
                  </a:solidFill>
                  <a:prstDash val="solid"/>
                </a:ln>
                <a:solidFill>
                  <a:prstClr val="black"/>
                </a:solidFill>
                <a:effectLst>
                  <a:outerShdw blurRad="12700" dist="38100" dir="2700000" algn="tl" rotWithShape="0">
                    <a:prstClr val="white">
                      <a:lumMod val="50000"/>
                    </a:prstClr>
                  </a:outerShdw>
                </a:effectLst>
                <a:uLnTx/>
                <a:uFillTx/>
                <a:latin typeface="Angsana New" panose="02020603050405020304" pitchFamily="18" charset="-34"/>
                <a:ea typeface="+mn-ea"/>
                <a:cs typeface="Angsana New" panose="02020603050405020304" pitchFamily="18" charset="-34"/>
              </a:rPr>
              <a:t>“</a:t>
            </a:r>
          </a:p>
        </p:txBody>
      </p:sp>
      <p:sp>
        <p:nvSpPr>
          <p:cNvPr id="10" name="Rectangle 9">
            <a:extLst>
              <a:ext uri="{FF2B5EF4-FFF2-40B4-BE49-F238E27FC236}">
                <a16:creationId xmlns:a16="http://schemas.microsoft.com/office/drawing/2014/main" xmlns="" id="{6E34707B-CD58-48ED-B7ED-33EBF3417DB3}"/>
              </a:ext>
            </a:extLst>
          </p:cNvPr>
          <p:cNvSpPr/>
          <p:nvPr/>
        </p:nvSpPr>
        <p:spPr>
          <a:xfrm rot="10800000">
            <a:off x="5849557" y="3213557"/>
            <a:ext cx="886781" cy="2646878"/>
          </a:xfrm>
          <a:prstGeom prst="rect">
            <a:avLst/>
          </a:prstGeom>
          <a:noFill/>
          <a:ln>
            <a:no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9525">
                  <a:solidFill>
                    <a:sysClr val="windowText" lastClr="000000"/>
                  </a:solidFill>
                  <a:prstDash val="solid"/>
                </a:ln>
                <a:solidFill>
                  <a:prstClr val="black"/>
                </a:solidFill>
                <a:effectLst>
                  <a:outerShdw blurRad="12700" dist="38100" dir="2700000" algn="tl" rotWithShape="0">
                    <a:prstClr val="white">
                      <a:lumMod val="50000"/>
                    </a:prstClr>
                  </a:outerShdw>
                </a:effectLst>
                <a:uLnTx/>
                <a:uFillTx/>
                <a:latin typeface="Angsana New" panose="02020603050405020304" pitchFamily="18" charset="-34"/>
                <a:ea typeface="+mn-ea"/>
                <a:cs typeface="Angsana New" panose="02020603050405020304" pitchFamily="18" charset="-34"/>
              </a:rPr>
              <a:t>“</a:t>
            </a:r>
          </a:p>
        </p:txBody>
      </p:sp>
      <p:sp>
        <p:nvSpPr>
          <p:cNvPr id="11" name="Rectangle 10">
            <a:extLst>
              <a:ext uri="{FF2B5EF4-FFF2-40B4-BE49-F238E27FC236}">
                <a16:creationId xmlns:a16="http://schemas.microsoft.com/office/drawing/2014/main" xmlns="" id="{91F10322-6050-4E91-988E-2627384EB704}"/>
              </a:ext>
            </a:extLst>
          </p:cNvPr>
          <p:cNvSpPr/>
          <p:nvPr/>
        </p:nvSpPr>
        <p:spPr>
          <a:xfrm>
            <a:off x="1556826" y="2080018"/>
            <a:ext cx="4395549" cy="2862322"/>
          </a:xfrm>
          <a:prstGeom prst="rect">
            <a:avLst/>
          </a:prstGeom>
        </p:spPr>
        <p:txBody>
          <a:bodyPr wrap="square">
            <a:spAutoFit/>
          </a:bodyPr>
          <a:lstStyle/>
          <a:p>
            <a:r>
              <a:rPr lang="en-US" sz="1400" dirty="0">
                <a:solidFill>
                  <a:prstClr val="black"/>
                </a:solidFill>
                <a:latin typeface="Arial" panose="020B0604020202020204" pitchFamily="34" charset="0"/>
                <a:cs typeface="Arial" panose="020B0604020202020204" pitchFamily="34" charset="0"/>
              </a:rPr>
              <a:t>Quote by David Cameron, former British Prime Minister</a:t>
            </a:r>
          </a:p>
          <a:p>
            <a:pPr lvl="0"/>
            <a:endParaRPr lang="en-US" sz="1400" dirty="0">
              <a:solidFill>
                <a:prstClr val="black"/>
              </a:solidFill>
              <a:latin typeface="Arial" panose="020B0604020202020204" pitchFamily="34" charset="0"/>
              <a:cs typeface="Arial" panose="020B0604020202020204" pitchFamily="34" charset="0"/>
            </a:endParaRPr>
          </a:p>
          <a:p>
            <a:pPr lvl="0"/>
            <a:r>
              <a:rPr lang="en-US" sz="1400" dirty="0">
                <a:solidFill>
                  <a:prstClr val="black"/>
                </a:solidFill>
                <a:latin typeface="Arial" panose="020B0604020202020204" pitchFamily="34" charset="0"/>
                <a:cs typeface="Arial" panose="020B0604020202020204" pitchFamily="34" charset="0"/>
              </a:rPr>
              <a:t>“Frankly, we need a lot less of the passive tolerance of recent years and much more active, muscular liberalism. Let's properly judge these </a:t>
            </a:r>
            <a:r>
              <a:rPr lang="en-US" sz="1400" dirty="0" err="1">
                <a:solidFill>
                  <a:prstClr val="black"/>
                </a:solidFill>
                <a:latin typeface="Arial" panose="020B0604020202020204" pitchFamily="34" charset="0"/>
                <a:cs typeface="Arial" panose="020B0604020202020204" pitchFamily="34" charset="0"/>
              </a:rPr>
              <a:t>organisations</a:t>
            </a:r>
            <a:r>
              <a:rPr lang="en-US" sz="1400" dirty="0">
                <a:solidFill>
                  <a:prstClr val="black"/>
                </a:solidFill>
                <a:latin typeface="Arial" panose="020B0604020202020204" pitchFamily="34" charset="0"/>
                <a:cs typeface="Arial" panose="020B0604020202020204" pitchFamily="34" charset="0"/>
              </a:rPr>
              <a:t>: Do they believe in universal human rights - including for women and people of other faiths? Do they believe in equality of all before the law? Do they believe in democracy and the right of people to elect their own government? Do they encourage integration or separatism?” </a:t>
            </a:r>
            <a:endParaRPr kumimoji="0" lang="en-US" sz="1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a:r>
              <a:rPr lang="en-US" sz="1200" dirty="0">
                <a:solidFill>
                  <a:prstClr val="black"/>
                </a:solidFill>
                <a:latin typeface="Arial" panose="020B0604020202020204" pitchFamily="34" charset="0"/>
                <a:cs typeface="Arial" panose="020B0604020202020204" pitchFamily="34" charset="0"/>
              </a:rPr>
              <a:t>			         ~(BBC, 2011)</a:t>
            </a:r>
          </a:p>
        </p:txBody>
      </p:sp>
    </p:spTree>
    <p:custDataLst>
      <p:tags r:id="rId1"/>
    </p:custDataLst>
    <p:extLst>
      <p:ext uri="{BB962C8B-B14F-4D97-AF65-F5344CB8AC3E}">
        <p14:creationId xmlns:p14="http://schemas.microsoft.com/office/powerpoint/2010/main" val="1695652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Multiculturalism: The Other Side</a:t>
            </a:r>
            <a:endParaRPr lang="en-GB" dirty="0"/>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7" name="Rectangle 7">
            <a:extLst>
              <a:ext uri="{FF2B5EF4-FFF2-40B4-BE49-F238E27FC236}">
                <a16:creationId xmlns:a16="http://schemas.microsoft.com/office/drawing/2014/main" xmlns="" id="{0D24ECFF-1667-4ABA-8930-B5059BE2E3EA}"/>
              </a:ext>
            </a:extLst>
          </p:cNvPr>
          <p:cNvSpPr/>
          <p:nvPr/>
        </p:nvSpPr>
        <p:spPr>
          <a:xfrm>
            <a:off x="1057274" y="1590674"/>
            <a:ext cx="4905375" cy="3343275"/>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0 h 2743200"/>
              <a:gd name="connsiteX0" fmla="*/ 0 w 4714875"/>
              <a:gd name="connsiteY0" fmla="*/ 0 h 2752725"/>
              <a:gd name="connsiteX1" fmla="*/ 4714875 w 4714875"/>
              <a:gd name="connsiteY1" fmla="*/ 9525 h 2752725"/>
              <a:gd name="connsiteX2" fmla="*/ 4714875 w 4714875"/>
              <a:gd name="connsiteY2" fmla="*/ 2752725 h 2752725"/>
              <a:gd name="connsiteX3" fmla="*/ 142875 w 4714875"/>
              <a:gd name="connsiteY3" fmla="*/ 2752725 h 2752725"/>
              <a:gd name="connsiteX4" fmla="*/ 0 w 4714875"/>
              <a:gd name="connsiteY4" fmla="*/ 0 h 2752725"/>
              <a:gd name="connsiteX0" fmla="*/ 0 w 4905375"/>
              <a:gd name="connsiteY0" fmla="*/ 590550 h 3343275"/>
              <a:gd name="connsiteX1" fmla="*/ 4905375 w 4905375"/>
              <a:gd name="connsiteY1" fmla="*/ 0 h 3343275"/>
              <a:gd name="connsiteX2" fmla="*/ 4714875 w 4905375"/>
              <a:gd name="connsiteY2" fmla="*/ 3343275 h 3343275"/>
              <a:gd name="connsiteX3" fmla="*/ 142875 w 4905375"/>
              <a:gd name="connsiteY3" fmla="*/ 3343275 h 3343275"/>
              <a:gd name="connsiteX4" fmla="*/ 0 w 4905375"/>
              <a:gd name="connsiteY4" fmla="*/ 590550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5375" h="3343275">
                <a:moveTo>
                  <a:pt x="0" y="590550"/>
                </a:moveTo>
                <a:lnTo>
                  <a:pt x="4905375" y="0"/>
                </a:lnTo>
                <a:lnTo>
                  <a:pt x="4714875" y="3343275"/>
                </a:lnTo>
                <a:lnTo>
                  <a:pt x="142875" y="3343275"/>
                </a:lnTo>
                <a:lnTo>
                  <a:pt x="0" y="59055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Speech Bubble: Rectangle 8">
            <a:extLst>
              <a:ext uri="{FF2B5EF4-FFF2-40B4-BE49-F238E27FC236}">
                <a16:creationId xmlns:a16="http://schemas.microsoft.com/office/drawing/2014/main" xmlns="" id="{D5DF6B61-2788-4E25-A0E8-BEE4C8308585}"/>
              </a:ext>
            </a:extLst>
          </p:cNvPr>
          <p:cNvSpPr/>
          <p:nvPr/>
        </p:nvSpPr>
        <p:spPr>
          <a:xfrm>
            <a:off x="1333500" y="1343026"/>
            <a:ext cx="5019675" cy="4628497"/>
          </a:xfrm>
          <a:custGeom>
            <a:avLst/>
            <a:gdLst>
              <a:gd name="connsiteX0" fmla="*/ 0 w 4476750"/>
              <a:gd name="connsiteY0" fmla="*/ 0 h 3800953"/>
              <a:gd name="connsiteX1" fmla="*/ 746125 w 4476750"/>
              <a:gd name="connsiteY1" fmla="*/ 0 h 3800953"/>
              <a:gd name="connsiteX2" fmla="*/ 746125 w 4476750"/>
              <a:gd name="connsiteY2" fmla="*/ 0 h 3800953"/>
              <a:gd name="connsiteX3" fmla="*/ 1865313 w 4476750"/>
              <a:gd name="connsiteY3" fmla="*/ 0 h 3800953"/>
              <a:gd name="connsiteX4" fmla="*/ 4476750 w 4476750"/>
              <a:gd name="connsiteY4" fmla="*/ 0 h 3800953"/>
              <a:gd name="connsiteX5" fmla="*/ 4476750 w 4476750"/>
              <a:gd name="connsiteY5" fmla="*/ 2217223 h 3800953"/>
              <a:gd name="connsiteX6" fmla="*/ 4476750 w 4476750"/>
              <a:gd name="connsiteY6" fmla="*/ 2217223 h 3800953"/>
              <a:gd name="connsiteX7" fmla="*/ 4476750 w 4476750"/>
              <a:gd name="connsiteY7" fmla="*/ 3167461 h 3800953"/>
              <a:gd name="connsiteX8" fmla="*/ 4476750 w 4476750"/>
              <a:gd name="connsiteY8" fmla="*/ 3800953 h 3800953"/>
              <a:gd name="connsiteX9" fmla="*/ 1865313 w 4476750"/>
              <a:gd name="connsiteY9" fmla="*/ 3800953 h 3800953"/>
              <a:gd name="connsiteX10" fmla="*/ 1305734 w 4476750"/>
              <a:gd name="connsiteY10" fmla="*/ 4276072 h 3800953"/>
              <a:gd name="connsiteX11" fmla="*/ 746125 w 4476750"/>
              <a:gd name="connsiteY11" fmla="*/ 3800953 h 3800953"/>
              <a:gd name="connsiteX12" fmla="*/ 0 w 4476750"/>
              <a:gd name="connsiteY12" fmla="*/ 3800953 h 3800953"/>
              <a:gd name="connsiteX13" fmla="*/ 0 w 4476750"/>
              <a:gd name="connsiteY13" fmla="*/ 3167461 h 3800953"/>
              <a:gd name="connsiteX14" fmla="*/ 0 w 4476750"/>
              <a:gd name="connsiteY14" fmla="*/ 2217223 h 3800953"/>
              <a:gd name="connsiteX15" fmla="*/ 0 w 4476750"/>
              <a:gd name="connsiteY15" fmla="*/ 2217223 h 3800953"/>
              <a:gd name="connsiteX16" fmla="*/ 0 w 4476750"/>
              <a:gd name="connsiteY16" fmla="*/ 0 h 3800953"/>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2857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5715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829175 w 5019675"/>
              <a:gd name="connsiteY7" fmla="*/ 326271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580872"/>
              <a:gd name="connsiteX1" fmla="*/ 1022350 w 5019675"/>
              <a:gd name="connsiteY1" fmla="*/ 190500 h 4580872"/>
              <a:gd name="connsiteX2" fmla="*/ 1127125 w 5019675"/>
              <a:gd name="connsiteY2" fmla="*/ 209550 h 4580872"/>
              <a:gd name="connsiteX3" fmla="*/ 2160588 w 5019675"/>
              <a:gd name="connsiteY3" fmla="*/ 352425 h 4580872"/>
              <a:gd name="connsiteX4" fmla="*/ 5019675 w 5019675"/>
              <a:gd name="connsiteY4" fmla="*/ 790575 h 4580872"/>
              <a:gd name="connsiteX5" fmla="*/ 4905375 w 5019675"/>
              <a:gd name="connsiteY5" fmla="*/ 1998148 h 4580872"/>
              <a:gd name="connsiteX6" fmla="*/ 4895850 w 5019675"/>
              <a:gd name="connsiteY6" fmla="*/ 2293423 h 4580872"/>
              <a:gd name="connsiteX7" fmla="*/ 4829175 w 5019675"/>
              <a:gd name="connsiteY7" fmla="*/ 3262711 h 4580872"/>
              <a:gd name="connsiteX8" fmla="*/ 4762500 w 5019675"/>
              <a:gd name="connsiteY8" fmla="*/ 3877153 h 4580872"/>
              <a:gd name="connsiteX9" fmla="*/ 2151063 w 5019675"/>
              <a:gd name="connsiteY9" fmla="*/ 3877153 h 4580872"/>
              <a:gd name="connsiteX10" fmla="*/ 2534459 w 5019675"/>
              <a:gd name="connsiteY10" fmla="*/ 4580872 h 4580872"/>
              <a:gd name="connsiteX11" fmla="*/ 1031875 w 5019675"/>
              <a:gd name="connsiteY11" fmla="*/ 3877153 h 4580872"/>
              <a:gd name="connsiteX12" fmla="*/ 285750 w 5019675"/>
              <a:gd name="connsiteY12" fmla="*/ 3877153 h 4580872"/>
              <a:gd name="connsiteX13" fmla="*/ 238125 w 5019675"/>
              <a:gd name="connsiteY13" fmla="*/ 3243661 h 4580872"/>
              <a:gd name="connsiteX14" fmla="*/ 200025 w 5019675"/>
              <a:gd name="connsiteY14" fmla="*/ 2512498 h 4580872"/>
              <a:gd name="connsiteX15" fmla="*/ 171450 w 5019675"/>
              <a:gd name="connsiteY15" fmla="*/ 2293423 h 4580872"/>
              <a:gd name="connsiteX16" fmla="*/ 0 w 5019675"/>
              <a:gd name="connsiteY16" fmla="*/ 0 h 4580872"/>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031875 w 5019675"/>
              <a:gd name="connsiteY11" fmla="*/ 3877153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365250 w 5019675"/>
              <a:gd name="connsiteY11" fmla="*/ 3867628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19675" h="4628497">
                <a:moveTo>
                  <a:pt x="0" y="0"/>
                </a:moveTo>
                <a:lnTo>
                  <a:pt x="1022350" y="190500"/>
                </a:lnTo>
                <a:lnTo>
                  <a:pt x="1127125" y="209550"/>
                </a:lnTo>
                <a:lnTo>
                  <a:pt x="2160588" y="352425"/>
                </a:lnTo>
                <a:cubicBezTo>
                  <a:pt x="3065992" y="488950"/>
                  <a:pt x="4152371" y="692150"/>
                  <a:pt x="5019675" y="790575"/>
                </a:cubicBezTo>
                <a:lnTo>
                  <a:pt x="4905375" y="1998148"/>
                </a:lnTo>
                <a:lnTo>
                  <a:pt x="4895850" y="2293423"/>
                </a:lnTo>
                <a:lnTo>
                  <a:pt x="4829175" y="3262711"/>
                </a:lnTo>
                <a:lnTo>
                  <a:pt x="4762500" y="3877153"/>
                </a:lnTo>
                <a:lnTo>
                  <a:pt x="2151063" y="3877153"/>
                </a:lnTo>
                <a:lnTo>
                  <a:pt x="2601134" y="4628497"/>
                </a:lnTo>
                <a:lnTo>
                  <a:pt x="1365250" y="3867628"/>
                </a:lnTo>
                <a:lnTo>
                  <a:pt x="285750" y="3877153"/>
                </a:lnTo>
                <a:lnTo>
                  <a:pt x="238125" y="3243661"/>
                </a:lnTo>
                <a:lnTo>
                  <a:pt x="200025" y="2512498"/>
                </a:lnTo>
                <a:lnTo>
                  <a:pt x="171450" y="2293423"/>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xmlns="" id="{92EB6F64-3783-4FA0-A206-7408A66335DD}"/>
              </a:ext>
            </a:extLst>
          </p:cNvPr>
          <p:cNvSpPr/>
          <p:nvPr/>
        </p:nvSpPr>
        <p:spPr>
          <a:xfrm>
            <a:off x="751997" y="1590674"/>
            <a:ext cx="886781" cy="2646878"/>
          </a:xfrm>
          <a:prstGeom prst="rect">
            <a:avLst/>
          </a:prstGeom>
          <a:noFill/>
          <a:ln>
            <a:no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9525">
                  <a:solidFill>
                    <a:sysClr val="windowText" lastClr="000000"/>
                  </a:solidFill>
                  <a:prstDash val="solid"/>
                </a:ln>
                <a:solidFill>
                  <a:prstClr val="black"/>
                </a:solidFill>
                <a:effectLst>
                  <a:outerShdw blurRad="12700" dist="38100" dir="2700000" algn="tl" rotWithShape="0">
                    <a:prstClr val="white">
                      <a:lumMod val="50000"/>
                    </a:prstClr>
                  </a:outerShdw>
                </a:effectLst>
                <a:uLnTx/>
                <a:uFillTx/>
                <a:latin typeface="Angsana New" panose="02020603050405020304" pitchFamily="18" charset="-34"/>
                <a:ea typeface="+mn-ea"/>
                <a:cs typeface="Angsana New" panose="02020603050405020304" pitchFamily="18" charset="-34"/>
              </a:rPr>
              <a:t>“</a:t>
            </a:r>
          </a:p>
        </p:txBody>
      </p:sp>
      <p:sp>
        <p:nvSpPr>
          <p:cNvPr id="10" name="Rectangle 9">
            <a:extLst>
              <a:ext uri="{FF2B5EF4-FFF2-40B4-BE49-F238E27FC236}">
                <a16:creationId xmlns:a16="http://schemas.microsoft.com/office/drawing/2014/main" xmlns="" id="{6E34707B-CD58-48ED-B7ED-33EBF3417DB3}"/>
              </a:ext>
            </a:extLst>
          </p:cNvPr>
          <p:cNvSpPr/>
          <p:nvPr/>
        </p:nvSpPr>
        <p:spPr>
          <a:xfrm rot="10800000">
            <a:off x="5849557" y="3213557"/>
            <a:ext cx="886781" cy="2646878"/>
          </a:xfrm>
          <a:prstGeom prst="rect">
            <a:avLst/>
          </a:prstGeom>
          <a:noFill/>
          <a:ln>
            <a:no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9525">
                  <a:solidFill>
                    <a:sysClr val="windowText" lastClr="000000"/>
                  </a:solidFill>
                  <a:prstDash val="solid"/>
                </a:ln>
                <a:solidFill>
                  <a:prstClr val="black"/>
                </a:solidFill>
                <a:effectLst>
                  <a:outerShdw blurRad="12700" dist="38100" dir="2700000" algn="tl" rotWithShape="0">
                    <a:prstClr val="white">
                      <a:lumMod val="50000"/>
                    </a:prstClr>
                  </a:outerShdw>
                </a:effectLst>
                <a:uLnTx/>
                <a:uFillTx/>
                <a:latin typeface="Angsana New" panose="02020603050405020304" pitchFamily="18" charset="-34"/>
                <a:ea typeface="+mn-ea"/>
                <a:cs typeface="Angsana New" panose="02020603050405020304" pitchFamily="18" charset="-34"/>
              </a:rPr>
              <a:t>“</a:t>
            </a:r>
          </a:p>
        </p:txBody>
      </p:sp>
      <p:sp>
        <p:nvSpPr>
          <p:cNvPr id="11" name="Rectangle 10">
            <a:extLst>
              <a:ext uri="{FF2B5EF4-FFF2-40B4-BE49-F238E27FC236}">
                <a16:creationId xmlns:a16="http://schemas.microsoft.com/office/drawing/2014/main" xmlns="" id="{91F10322-6050-4E91-988E-2627384EB704}"/>
              </a:ext>
            </a:extLst>
          </p:cNvPr>
          <p:cNvSpPr/>
          <p:nvPr/>
        </p:nvSpPr>
        <p:spPr>
          <a:xfrm>
            <a:off x="1638778" y="2529562"/>
            <a:ext cx="4168128" cy="2215991"/>
          </a:xfrm>
          <a:prstGeom prst="rect">
            <a:avLst/>
          </a:prstGeom>
        </p:spPr>
        <p:txBody>
          <a:bodyPr wrap="square">
            <a:spAutoFit/>
          </a:bodyPr>
          <a:lstStyle/>
          <a:p>
            <a:pPr lvl="0"/>
            <a:r>
              <a:rPr lang="en-US" dirty="0">
                <a:solidFill>
                  <a:prstClr val="black"/>
                </a:solidFill>
                <a:latin typeface="Arial" panose="020B0604020202020204" pitchFamily="34" charset="0"/>
                <a:cs typeface="Arial" panose="020B0604020202020204" pitchFamily="34" charset="0"/>
              </a:rPr>
              <a:t>Quote by Angela Merkel, German Chancellor</a:t>
            </a:r>
          </a:p>
          <a:p>
            <a:pPr lvl="0"/>
            <a:endParaRPr lang="en-US" dirty="0">
              <a:solidFill>
                <a:prstClr val="black"/>
              </a:solidFill>
              <a:latin typeface="Arial" panose="020B0604020202020204" pitchFamily="34" charset="0"/>
              <a:cs typeface="Arial" panose="020B0604020202020204" pitchFamily="34" charset="0"/>
            </a:endParaRPr>
          </a:p>
          <a:p>
            <a:pPr lvl="0"/>
            <a:r>
              <a:rPr lang="en-US" dirty="0">
                <a:solidFill>
                  <a:prstClr val="black"/>
                </a:solidFill>
                <a:latin typeface="Arial" panose="020B0604020202020204" pitchFamily="34" charset="0"/>
                <a:cs typeface="Arial" panose="020B0604020202020204" pitchFamily="34" charset="0"/>
              </a:rPr>
              <a:t>“Multiculturalism leads to parallel societies and therefore remains a ‘life lie’ (or a sham).”</a:t>
            </a:r>
            <a:endPar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a:r>
              <a:rPr lang="en-US" sz="1200" dirty="0">
                <a:solidFill>
                  <a:prstClr val="black"/>
                </a:solidFill>
                <a:latin typeface="Arial" panose="020B0604020202020204" pitchFamily="34" charset="0"/>
                <a:cs typeface="Arial" panose="020B0604020202020204" pitchFamily="34" charset="0"/>
              </a:rPr>
              <a:t>		                    </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(Noack, 2015)</a:t>
            </a:r>
            <a:endPar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2776128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6F6AEBC8-CA49-447F-85CD-21F8B32FB9E5}"/>
              </a:ext>
            </a:extLst>
          </p:cNvPr>
          <p:cNvSpPr/>
          <p:nvPr/>
        </p:nvSpPr>
        <p:spPr>
          <a:xfrm>
            <a:off x="6348772" y="5424601"/>
            <a:ext cx="5201920" cy="307777"/>
          </a:xfrm>
          <a:prstGeom prst="rect">
            <a:avLst/>
          </a:prstGeom>
          <a:noFill/>
        </p:spPr>
        <p:style>
          <a:lnRef idx="2">
            <a:schemeClr val="dk1"/>
          </a:lnRef>
          <a:fillRef idx="1">
            <a:schemeClr val="lt1"/>
          </a:fillRef>
          <a:effectRef idx="0">
            <a:schemeClr val="dk1"/>
          </a:effectRef>
          <a:fontRef idx="minor">
            <a:schemeClr val="dk1"/>
          </a:fontRef>
        </p:style>
        <p:txBody>
          <a:bodyPr rtlCol="0" anchor="b"/>
          <a:lstStyle/>
          <a:p>
            <a:pPr algn="ctr"/>
            <a:r>
              <a:rPr lang="en-US" sz="1200" dirty="0">
                <a:latin typeface="Arial" panose="020B0604020202020204" pitchFamily="34" charset="0"/>
                <a:cs typeface="Arial" panose="020B0604020202020204" pitchFamily="34" charset="0"/>
              </a:rPr>
              <a:t>Vote in </a:t>
            </a:r>
            <a:r>
              <a:rPr lang="en-US" sz="1200" dirty="0" err="1">
                <a:latin typeface="Arial" panose="020B0604020202020204" pitchFamily="34" charset="0"/>
                <a:cs typeface="Arial" panose="020B0604020202020204" pitchFamily="34" charset="0"/>
              </a:rPr>
              <a:t>favour</a:t>
            </a:r>
            <a:r>
              <a:rPr lang="en-US" sz="1200" dirty="0">
                <a:latin typeface="Arial" panose="020B0604020202020204" pitchFamily="34" charset="0"/>
                <a:cs typeface="Arial" panose="020B0604020202020204" pitchFamily="34" charset="0"/>
              </a:rPr>
              <a:t> of Brexit poster</a:t>
            </a:r>
            <a:endParaRPr lang="en-GB" sz="12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xmlns="" id="{D5050FC6-F4E2-430F-A3FC-3656B5648D2F}"/>
              </a:ext>
            </a:extLst>
          </p:cNvPr>
          <p:cNvSpPr/>
          <p:nvPr/>
        </p:nvSpPr>
        <p:spPr>
          <a:xfrm>
            <a:off x="641308" y="5424601"/>
            <a:ext cx="5201920" cy="307777"/>
          </a:xfrm>
          <a:prstGeom prst="rect">
            <a:avLst/>
          </a:prstGeom>
          <a:noFill/>
        </p:spPr>
        <p:style>
          <a:lnRef idx="2">
            <a:schemeClr val="dk1"/>
          </a:lnRef>
          <a:fillRef idx="1">
            <a:schemeClr val="lt1"/>
          </a:fillRef>
          <a:effectRef idx="0">
            <a:schemeClr val="dk1"/>
          </a:effectRef>
          <a:fontRef idx="minor">
            <a:schemeClr val="dk1"/>
          </a:fontRef>
        </p:style>
        <p:txBody>
          <a:bodyPr rtlCol="0" anchor="b"/>
          <a:lstStyle/>
          <a:p>
            <a:pPr algn="ctr"/>
            <a:r>
              <a:rPr lang="en-US" sz="1200" dirty="0">
                <a:latin typeface="Arial" panose="020B0604020202020204" pitchFamily="34" charset="0"/>
                <a:cs typeface="Arial" panose="020B0604020202020204" pitchFamily="34" charset="0"/>
              </a:rPr>
              <a:t>English Defence League demonstration</a:t>
            </a:r>
            <a:endParaRPr lang="en-GB" sz="12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Multiculturalism: The Other Side</a:t>
            </a:r>
            <a:endParaRPr lang="en-GB" dirty="0"/>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10" name="Picture 9">
            <a:extLst>
              <a:ext uri="{FF2B5EF4-FFF2-40B4-BE49-F238E27FC236}">
                <a16:creationId xmlns:a16="http://schemas.microsoft.com/office/drawing/2014/main" xmlns="" id="{1DCCE4DA-D277-4C69-AFE6-2059CFD47F61}"/>
              </a:ext>
            </a:extLst>
          </p:cNvPr>
          <p:cNvPicPr>
            <a:picLocks noChangeAspect="1"/>
          </p:cNvPicPr>
          <p:nvPr/>
        </p:nvPicPr>
        <p:blipFill>
          <a:blip r:embed="rId3"/>
          <a:stretch>
            <a:fillRect/>
          </a:stretch>
        </p:blipFill>
        <p:spPr>
          <a:xfrm>
            <a:off x="641308" y="1478280"/>
            <a:ext cx="5201920" cy="3901440"/>
          </a:xfrm>
          <a:prstGeom prst="rect">
            <a:avLst/>
          </a:prstGeom>
          <a:ln w="88900" cap="sq" cmpd="thickThin">
            <a:solidFill>
              <a:srgbClr val="000000"/>
            </a:solidFill>
            <a:prstDash val="solid"/>
            <a:miter lim="800000"/>
          </a:ln>
          <a:effectLst>
            <a:innerShdw blurRad="76200">
              <a:srgbClr val="000000"/>
            </a:innerShdw>
          </a:effectLst>
        </p:spPr>
      </p:pic>
      <p:pic>
        <p:nvPicPr>
          <p:cNvPr id="12" name="Picture 11" descr="A picture containing text, road, outdoor, sky&#10;&#10;Description automatically generated">
            <a:extLst>
              <a:ext uri="{FF2B5EF4-FFF2-40B4-BE49-F238E27FC236}">
                <a16:creationId xmlns:a16="http://schemas.microsoft.com/office/drawing/2014/main" xmlns="" id="{226E2E57-4C84-4574-A080-A1033A9CF277}"/>
              </a:ext>
            </a:extLst>
          </p:cNvPr>
          <p:cNvPicPr>
            <a:picLocks noChangeAspect="1"/>
          </p:cNvPicPr>
          <p:nvPr/>
        </p:nvPicPr>
        <p:blipFill>
          <a:blip r:embed="rId4"/>
          <a:stretch>
            <a:fillRect/>
          </a:stretch>
        </p:blipFill>
        <p:spPr>
          <a:xfrm>
            <a:off x="6348774" y="1478280"/>
            <a:ext cx="5201920" cy="3901440"/>
          </a:xfrm>
          <a:prstGeom prst="rect">
            <a:avLst/>
          </a:prstGeom>
          <a:ln w="88900" cap="sq" cmpd="thickThin">
            <a:solidFill>
              <a:srgbClr val="000000"/>
            </a:solidFill>
            <a:prstDash val="solid"/>
            <a:miter lim="800000"/>
          </a:ln>
          <a:effectLst>
            <a:innerShdw blurRad="76200">
              <a:srgbClr val="000000"/>
            </a:innerShdw>
          </a:effectLst>
        </p:spPr>
      </p:pic>
    </p:spTree>
    <p:custDataLst>
      <p:tags r:id="rId1"/>
    </p:custDataLst>
    <p:extLst>
      <p:ext uri="{BB962C8B-B14F-4D97-AF65-F5344CB8AC3E}">
        <p14:creationId xmlns:p14="http://schemas.microsoft.com/office/powerpoint/2010/main" val="3928332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Learning Objectives</a:t>
            </a:r>
            <a:endParaRPr lang="en-GB" dirty="0"/>
          </a:p>
        </p:txBody>
      </p:sp>
      <p:sp>
        <p:nvSpPr>
          <p:cNvPr id="6" name="Content Placeholder 5">
            <a:extLst>
              <a:ext uri="{FF2B5EF4-FFF2-40B4-BE49-F238E27FC236}">
                <a16:creationId xmlns:a16="http://schemas.microsoft.com/office/drawing/2014/main" xmlns="" id="{50180E02-B0CC-B647-B48F-CBF0F98503A6}"/>
              </a:ext>
            </a:extLst>
          </p:cNvPr>
          <p:cNvSpPr>
            <a:spLocks noGrp="1"/>
          </p:cNvSpPr>
          <p:nvPr>
            <p:ph idx="1"/>
          </p:nvPr>
        </p:nvSpPr>
        <p:spPr/>
        <p:txBody>
          <a:bodyPr/>
          <a:lstStyle/>
          <a:p>
            <a:pPr marL="0" indent="0">
              <a:lnSpc>
                <a:spcPct val="100000"/>
              </a:lnSpc>
              <a:buNone/>
            </a:pPr>
            <a:r>
              <a:rPr lang="en-GB" dirty="0"/>
              <a:t>By the end of this lecture, you should be able to:</a:t>
            </a:r>
          </a:p>
          <a:p>
            <a:pPr>
              <a:lnSpc>
                <a:spcPct val="100000"/>
              </a:lnSpc>
              <a:buFont typeface="Wingdings" panose="05000000000000000000" pitchFamily="2" charset="2"/>
              <a:buChar char="§"/>
            </a:pPr>
            <a:r>
              <a:rPr lang="en-GB" dirty="0"/>
              <a:t>Explain the concept of multiculturalism.</a:t>
            </a:r>
          </a:p>
          <a:p>
            <a:pPr>
              <a:lnSpc>
                <a:spcPct val="100000"/>
              </a:lnSpc>
              <a:buFont typeface="Wingdings" panose="05000000000000000000" pitchFamily="2" charset="2"/>
              <a:buChar char="§"/>
            </a:pPr>
            <a:r>
              <a:rPr lang="en-GB" dirty="0"/>
              <a:t>Explain multiracialism in Singapore.</a:t>
            </a:r>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a:xfrm>
            <a:off x="9299532" y="6356350"/>
            <a:ext cx="2743200" cy="365125"/>
          </a:xfrm>
        </p:spPr>
        <p:txBody>
          <a:bodyPr/>
          <a:lstStyle/>
          <a:p>
            <a:fld id="{DCCDAF49-C2BC-4840-A69D-46A51E9AF11C}" type="slidenum">
              <a:rPr lang="en-GB" smtClean="0"/>
              <a:pPr/>
              <a:t>2</a:t>
            </a:fld>
            <a:endParaRPr lang="en-GB" dirty="0"/>
          </a:p>
        </p:txBody>
      </p:sp>
    </p:spTree>
    <p:custDataLst>
      <p:tags r:id="rId1"/>
    </p:custDataLst>
    <p:extLst>
      <p:ext uri="{BB962C8B-B14F-4D97-AF65-F5344CB8AC3E}">
        <p14:creationId xmlns:p14="http://schemas.microsoft.com/office/powerpoint/2010/main" val="2497951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34CFEB3B-832D-4BB8-8B1E-1B2833EBFDEB}"/>
              </a:ext>
            </a:extLst>
          </p:cNvPr>
          <p:cNvSpPr>
            <a:spLocks noGrp="1"/>
          </p:cNvSpPr>
          <p:nvPr>
            <p:ph type="title"/>
          </p:nvPr>
        </p:nvSpPr>
        <p:spPr/>
        <p:txBody>
          <a:bodyPr/>
          <a:lstStyle/>
          <a:p>
            <a:r>
              <a:rPr lang="en-US" u="sng" dirty="0">
                <a:solidFill>
                  <a:schemeClr val="bg1"/>
                </a:solidFill>
              </a:rPr>
              <a:t>Acknowledgements</a:t>
            </a:r>
            <a:r>
              <a:rPr lang="en-US" dirty="0">
                <a:solidFill>
                  <a:schemeClr val="bg1"/>
                </a:solidFill>
              </a:rPr>
              <a:t>:</a:t>
            </a:r>
            <a:endParaRPr lang="en-GB" dirty="0">
              <a:solidFill>
                <a:schemeClr val="bg1"/>
              </a:solidFill>
            </a:endParaRPr>
          </a:p>
        </p:txBody>
      </p:sp>
      <p:sp>
        <p:nvSpPr>
          <p:cNvPr id="9" name="Content Placeholder 8">
            <a:extLst>
              <a:ext uri="{FF2B5EF4-FFF2-40B4-BE49-F238E27FC236}">
                <a16:creationId xmlns:a16="http://schemas.microsoft.com/office/drawing/2014/main" xmlns="" id="{4F7EABB7-0A34-496F-A898-0B2369A0977D}"/>
              </a:ext>
            </a:extLst>
          </p:cNvPr>
          <p:cNvSpPr>
            <a:spLocks noGrp="1"/>
          </p:cNvSpPr>
          <p:nvPr>
            <p:ph idx="1"/>
          </p:nvPr>
        </p:nvSpPr>
        <p:spPr/>
        <p:txBody>
          <a:bodyPr>
            <a:normAutofit/>
          </a:bodyPr>
          <a:lstStyle/>
          <a:p>
            <a:pPr marL="0" indent="0">
              <a:buNone/>
            </a:pPr>
            <a:r>
              <a:rPr lang="en-US" sz="1400" dirty="0">
                <a:solidFill>
                  <a:schemeClr val="bg1"/>
                </a:solidFill>
              </a:rPr>
              <a:t>Slide 12: </a:t>
            </a:r>
            <a:r>
              <a:rPr lang="en-US" sz="1400" dirty="0" err="1">
                <a:solidFill>
                  <a:schemeClr val="bg1"/>
                </a:solidFill>
              </a:rPr>
              <a:t>cristinn</a:t>
            </a:r>
            <a:r>
              <a:rPr lang="en-US" sz="1400" dirty="0">
                <a:solidFill>
                  <a:schemeClr val="bg1"/>
                </a:solidFill>
              </a:rPr>
              <a:t> (n.d.). Set of social multi-ethnic people icons on World map. Male and female faces avatars. Communication and people connection vector concept [Photograph]. Adobe Stock Images. </a:t>
            </a:r>
            <a:r>
              <a:rPr lang="en-US" sz="1400" dirty="0">
                <a:solidFill>
                  <a:schemeClr val="bg1"/>
                </a:solidFill>
                <a:hlinkClick r:id="rId3"/>
              </a:rPr>
              <a:t>https://stock.adobe.com/sg/images/set-of-social-multi-ethnic-people-icons-on-world-map-male-and-female-faces-avatars-communication-and-people-connection-vector-concept/224165839</a:t>
            </a:r>
            <a:r>
              <a:rPr lang="en-US" sz="1400" dirty="0">
                <a:solidFill>
                  <a:schemeClr val="bg1"/>
                </a:solidFill>
              </a:rPr>
              <a:t> </a:t>
            </a:r>
          </a:p>
          <a:p>
            <a:pPr marL="0" indent="0">
              <a:buNone/>
            </a:pPr>
            <a:r>
              <a:rPr lang="en-US" sz="1400" dirty="0">
                <a:solidFill>
                  <a:schemeClr val="bg1"/>
                </a:solidFill>
              </a:rPr>
              <a:t>Slide 16: Heneghan, T. (2011, February 12). </a:t>
            </a:r>
            <a:r>
              <a:rPr lang="en-US" sz="1400" i="1" dirty="0">
                <a:solidFill>
                  <a:schemeClr val="bg1"/>
                </a:solidFill>
              </a:rPr>
              <a:t>Sarkozy joins allies burying multiculturalism</a:t>
            </a:r>
            <a:r>
              <a:rPr lang="en-US" sz="1400" dirty="0">
                <a:solidFill>
                  <a:schemeClr val="bg1"/>
                </a:solidFill>
              </a:rPr>
              <a:t>. Reuters. </a:t>
            </a:r>
            <a:r>
              <a:rPr lang="en-US" sz="1400" dirty="0">
                <a:solidFill>
                  <a:schemeClr val="bg1"/>
                </a:solidFill>
                <a:hlinkClick r:id="rId4"/>
              </a:rPr>
              <a:t>https://www.reuters.com/article/us-france-sarkozy-multiculturalism-idUSTRE71A4UP20110211</a:t>
            </a:r>
            <a:r>
              <a:rPr lang="en-US" sz="1400" dirty="0">
                <a:solidFill>
                  <a:schemeClr val="bg1"/>
                </a:solidFill>
              </a:rPr>
              <a:t> </a:t>
            </a:r>
          </a:p>
          <a:p>
            <a:pPr marL="0" indent="0">
              <a:buNone/>
            </a:pPr>
            <a:r>
              <a:rPr lang="en-US" sz="1400" dirty="0">
                <a:solidFill>
                  <a:schemeClr val="bg1"/>
                </a:solidFill>
              </a:rPr>
              <a:t>Slide 17: BBC. (2011, February 5). </a:t>
            </a:r>
            <a:r>
              <a:rPr lang="en-US" sz="1400" i="1" dirty="0">
                <a:solidFill>
                  <a:schemeClr val="bg1"/>
                </a:solidFill>
              </a:rPr>
              <a:t>State multiculturalism has failed, says David Cameron</a:t>
            </a:r>
            <a:r>
              <a:rPr lang="en-US" sz="1400" dirty="0">
                <a:solidFill>
                  <a:schemeClr val="bg1"/>
                </a:solidFill>
              </a:rPr>
              <a:t>. BBC. </a:t>
            </a:r>
            <a:r>
              <a:rPr lang="en-US" sz="1400" dirty="0">
                <a:solidFill>
                  <a:schemeClr val="bg1"/>
                </a:solidFill>
                <a:hlinkClick r:id="rId5"/>
              </a:rPr>
              <a:t>https://www.bbc.com/news/uk-politics-12371994</a:t>
            </a:r>
            <a:r>
              <a:rPr lang="en-US" sz="1400" dirty="0">
                <a:solidFill>
                  <a:schemeClr val="bg1"/>
                </a:solidFill>
              </a:rPr>
              <a:t> </a:t>
            </a:r>
          </a:p>
          <a:p>
            <a:pPr marL="0" indent="0">
              <a:buNone/>
            </a:pPr>
            <a:r>
              <a:rPr lang="en-US" sz="1400" dirty="0">
                <a:solidFill>
                  <a:schemeClr val="bg1"/>
                </a:solidFill>
              </a:rPr>
              <a:t>Slide 18: Noack, R. (2015, December 14). </a:t>
            </a:r>
            <a:r>
              <a:rPr lang="en-US" sz="1400" i="1" dirty="0">
                <a:solidFill>
                  <a:schemeClr val="bg1"/>
                </a:solidFill>
              </a:rPr>
              <a:t>Multiculturalism is a sham, says Angela Merkel</a:t>
            </a:r>
            <a:r>
              <a:rPr lang="en-US" sz="1400" dirty="0">
                <a:solidFill>
                  <a:schemeClr val="bg1"/>
                </a:solidFill>
              </a:rPr>
              <a:t>. Washington Post. </a:t>
            </a:r>
            <a:r>
              <a:rPr lang="en-US" sz="1400" dirty="0">
                <a:solidFill>
                  <a:schemeClr val="bg1"/>
                </a:solidFill>
                <a:hlinkClick r:id="rId6"/>
              </a:rPr>
              <a:t>https://www.washingtonpost.com/news/worldviews/wp/2015/12/14/angela-merkel-multiculturalism-is-a-sham/</a:t>
            </a:r>
            <a:r>
              <a:rPr lang="en-US" sz="1400" dirty="0">
                <a:solidFill>
                  <a:schemeClr val="bg1"/>
                </a:solidFill>
              </a:rPr>
              <a:t> </a:t>
            </a:r>
          </a:p>
          <a:p>
            <a:pPr marL="0" indent="0">
              <a:buNone/>
            </a:pPr>
            <a:r>
              <a:rPr lang="en-US" sz="1400" dirty="0">
                <a:solidFill>
                  <a:schemeClr val="bg1"/>
                </a:solidFill>
              </a:rPr>
              <a:t>Slide 19: English Defence League. (2021, June 12). In </a:t>
            </a:r>
            <a:r>
              <a:rPr lang="en-US" sz="1400" i="1" dirty="0">
                <a:solidFill>
                  <a:schemeClr val="bg1"/>
                </a:solidFill>
              </a:rPr>
              <a:t>Wikipedia</a:t>
            </a:r>
            <a:r>
              <a:rPr lang="en-US" sz="1400" dirty="0">
                <a:solidFill>
                  <a:schemeClr val="bg1"/>
                </a:solidFill>
              </a:rPr>
              <a:t>. </a:t>
            </a:r>
            <a:r>
              <a:rPr lang="en-US" sz="1400" dirty="0">
                <a:solidFill>
                  <a:schemeClr val="bg1"/>
                </a:solidFill>
                <a:hlinkClick r:id="rId7"/>
              </a:rPr>
              <a:t>https://en.wikipedia.org/wiki/English_Defence_League</a:t>
            </a:r>
            <a:r>
              <a:rPr lang="en-US" sz="1400" dirty="0">
                <a:solidFill>
                  <a:schemeClr val="bg1"/>
                </a:solidFill>
              </a:rPr>
              <a:t> </a:t>
            </a:r>
          </a:p>
          <a:p>
            <a:pPr marL="0" indent="0">
              <a:buNone/>
            </a:pPr>
            <a:r>
              <a:rPr lang="en-US" sz="1400" dirty="0">
                <a:solidFill>
                  <a:schemeClr val="bg1"/>
                </a:solidFill>
              </a:rPr>
              <a:t>Slide 19: Vote Leave. (2021, July 21). In </a:t>
            </a:r>
            <a:r>
              <a:rPr lang="en-US" sz="1400" i="1" dirty="0">
                <a:solidFill>
                  <a:schemeClr val="bg1"/>
                </a:solidFill>
              </a:rPr>
              <a:t>Wikipedia</a:t>
            </a:r>
            <a:r>
              <a:rPr lang="en-US" sz="1400" dirty="0">
                <a:solidFill>
                  <a:schemeClr val="bg1"/>
                </a:solidFill>
              </a:rPr>
              <a:t>. </a:t>
            </a:r>
            <a:r>
              <a:rPr lang="en-US" sz="1400" dirty="0">
                <a:solidFill>
                  <a:schemeClr val="bg1"/>
                </a:solidFill>
                <a:hlinkClick r:id="rId8"/>
              </a:rPr>
              <a:t>https://en.wikipedia.org/wiki/Vote_Leave</a:t>
            </a:r>
            <a:r>
              <a:rPr lang="en-US" sz="1400" dirty="0">
                <a:solidFill>
                  <a:schemeClr val="bg1"/>
                </a:solidFill>
              </a:rPr>
              <a:t> </a:t>
            </a:r>
          </a:p>
        </p:txBody>
      </p:sp>
      <p:sp>
        <p:nvSpPr>
          <p:cNvPr id="4" name="Slide Number Placeholder 3">
            <a:extLst>
              <a:ext uri="{FF2B5EF4-FFF2-40B4-BE49-F238E27FC236}">
                <a16:creationId xmlns:a16="http://schemas.microsoft.com/office/drawing/2014/main" xmlns="" id="{500B82B4-FA8D-44A7-83F9-42A1CBC14C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2667214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Graphical user interface&#10;&#10;Description automatically generated">
            <a:extLst>
              <a:ext uri="{FF2B5EF4-FFF2-40B4-BE49-F238E27FC236}">
                <a16:creationId xmlns:a16="http://schemas.microsoft.com/office/drawing/2014/main" xmlns="" id="{62B8770D-5B5A-4894-BAC4-559657760682}"/>
              </a:ext>
            </a:extLst>
          </p:cNvPr>
          <p:cNvPicPr>
            <a:picLocks noChangeAspect="1"/>
          </p:cNvPicPr>
          <p:nvPr/>
        </p:nvPicPr>
        <p:blipFill rotWithShape="1">
          <a:blip r:embed="rId3">
            <a:clrChange>
              <a:clrFrom>
                <a:srgbClr val="FFFFFF"/>
              </a:clrFrom>
              <a:clrTo>
                <a:srgbClr val="FFFFFF">
                  <a:alpha val="0"/>
                </a:srgbClr>
              </a:clrTo>
            </a:clrChange>
          </a:blip>
          <a:srcRect t="9963" b="21904"/>
          <a:stretch/>
        </p:blipFill>
        <p:spPr>
          <a:xfrm>
            <a:off x="3588760" y="0"/>
            <a:ext cx="8603240" cy="4672483"/>
          </a:xfrm>
          <a:prstGeom prst="rect">
            <a:avLst/>
          </a:prstGeom>
        </p:spPr>
      </p:pic>
      <p:pic>
        <p:nvPicPr>
          <p:cNvPr id="13" name="Picture 12" descr="Text&#10;&#10;Description automatically generated">
            <a:extLst>
              <a:ext uri="{FF2B5EF4-FFF2-40B4-BE49-F238E27FC236}">
                <a16:creationId xmlns:a16="http://schemas.microsoft.com/office/drawing/2014/main" xmlns="" id="{FB4ADB05-02D9-4592-9E84-47C2939600C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44277" y="409019"/>
            <a:ext cx="2107766" cy="754580"/>
          </a:xfrm>
          <a:prstGeom prst="rect">
            <a:avLst/>
          </a:prstGeom>
        </p:spPr>
      </p:pic>
      <p:sp>
        <p:nvSpPr>
          <p:cNvPr id="14" name="Rectangle 27">
            <a:extLst>
              <a:ext uri="{FF2B5EF4-FFF2-40B4-BE49-F238E27FC236}">
                <a16:creationId xmlns:a16="http://schemas.microsoft.com/office/drawing/2014/main" xmlns="" id="{EBCB58A0-3E56-4E3B-B8D3-9EB196AC08FC}"/>
              </a:ext>
            </a:extLst>
          </p:cNvPr>
          <p:cNvSpPr txBox="1">
            <a:spLocks noChangeArrowheads="1"/>
          </p:cNvSpPr>
          <p:nvPr/>
        </p:nvSpPr>
        <p:spPr>
          <a:xfrm>
            <a:off x="349685" y="3873088"/>
            <a:ext cx="6814790" cy="1276559"/>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Topic 03: Multiculturalism in Singapore</a:t>
            </a:r>
          </a:p>
        </p:txBody>
      </p:sp>
      <p:sp>
        <p:nvSpPr>
          <p:cNvPr id="15" name="Rectangle 29">
            <a:extLst>
              <a:ext uri="{FF2B5EF4-FFF2-40B4-BE49-F238E27FC236}">
                <a16:creationId xmlns:a16="http://schemas.microsoft.com/office/drawing/2014/main" xmlns="" id="{11AE8FAF-E02B-4AB6-9137-67143A247A0E}"/>
              </a:ext>
            </a:extLst>
          </p:cNvPr>
          <p:cNvSpPr txBox="1">
            <a:spLocks noChangeArrowheads="1"/>
          </p:cNvSpPr>
          <p:nvPr/>
        </p:nvSpPr>
        <p:spPr>
          <a:xfrm>
            <a:off x="349685" y="5274655"/>
            <a:ext cx="4946215" cy="451802"/>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spcAft>
                <a:spcPts val="800"/>
              </a:spcAft>
              <a:buFont typeface="System Font Regular"/>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spcAft>
                <a:spcPts val="800"/>
              </a:spcAft>
              <a:buFont typeface="System Font Regular"/>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Prof Walid Jumblatt Bin Abdullah</a:t>
            </a:r>
          </a:p>
        </p:txBody>
      </p:sp>
      <p:sp>
        <p:nvSpPr>
          <p:cNvPr id="16" name="Text Placeholder 1">
            <a:extLst>
              <a:ext uri="{FF2B5EF4-FFF2-40B4-BE49-F238E27FC236}">
                <a16:creationId xmlns:a16="http://schemas.microsoft.com/office/drawing/2014/main" xmlns="" id="{9D1057F7-E573-4168-A5FC-CD54D32AC996}"/>
              </a:ext>
            </a:extLst>
          </p:cNvPr>
          <p:cNvSpPr txBox="1">
            <a:spLocks/>
          </p:cNvSpPr>
          <p:nvPr/>
        </p:nvSpPr>
        <p:spPr>
          <a:xfrm>
            <a:off x="349200" y="2664833"/>
            <a:ext cx="4946700" cy="51126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CC0003 Ethics and Civics in a Multicultural World</a:t>
            </a:r>
            <a:endParaRPr kumimoji="0" lang="en-GB"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7" name="Picture 16">
            <a:extLst>
              <a:ext uri="{FF2B5EF4-FFF2-40B4-BE49-F238E27FC236}">
                <a16:creationId xmlns:a16="http://schemas.microsoft.com/office/drawing/2014/main" xmlns="" id="{9D6E6429-5F99-4AE0-9B7A-037B38A0EF05}"/>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Effect>
                      <a14:brightnessContrast bright="-40000" contrast="-40000"/>
                    </a14:imgEffect>
                  </a14:imgLayer>
                </a14:imgProps>
              </a:ext>
            </a:extLst>
          </a:blip>
          <a:stretch>
            <a:fillRect/>
          </a:stretch>
        </p:blipFill>
        <p:spPr>
          <a:xfrm>
            <a:off x="444277" y="5834954"/>
            <a:ext cx="4320000" cy="161000"/>
          </a:xfrm>
          <a:prstGeom prst="rect">
            <a:avLst/>
          </a:prstGeom>
        </p:spPr>
      </p:pic>
      <p:sp>
        <p:nvSpPr>
          <p:cNvPr id="18" name="Text Placeholder 2">
            <a:extLst>
              <a:ext uri="{FF2B5EF4-FFF2-40B4-BE49-F238E27FC236}">
                <a16:creationId xmlns:a16="http://schemas.microsoft.com/office/drawing/2014/main" xmlns="" id="{8E9EE2CF-EBBA-4931-8219-AD9EE09D3630}"/>
              </a:ext>
            </a:extLst>
          </p:cNvPr>
          <p:cNvSpPr txBox="1">
            <a:spLocks/>
          </p:cNvSpPr>
          <p:nvPr/>
        </p:nvSpPr>
        <p:spPr>
          <a:xfrm>
            <a:off x="349250" y="3421286"/>
            <a:ext cx="4946215" cy="45180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Week </a:t>
            </a:r>
            <a:r>
              <a:rPr lang="en-GB" dirty="0">
                <a:solidFill>
                  <a:schemeClr val="tx1"/>
                </a:solidFill>
              </a:rPr>
              <a:t>11</a:t>
            </a: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Multiculturalism</a:t>
            </a:r>
          </a:p>
        </p:txBody>
      </p:sp>
    </p:spTree>
    <p:custDataLst>
      <p:tags r:id="rId1"/>
    </p:custDataLst>
    <p:extLst>
      <p:ext uri="{BB962C8B-B14F-4D97-AF65-F5344CB8AC3E}">
        <p14:creationId xmlns:p14="http://schemas.microsoft.com/office/powerpoint/2010/main" val="499000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Multiracialism in Singapore</a:t>
            </a:r>
            <a:endParaRPr lang="en-GB" dirty="0"/>
          </a:p>
        </p:txBody>
      </p:sp>
      <p:sp>
        <p:nvSpPr>
          <p:cNvPr id="6" name="Content Placeholder 5">
            <a:extLst>
              <a:ext uri="{FF2B5EF4-FFF2-40B4-BE49-F238E27FC236}">
                <a16:creationId xmlns:a16="http://schemas.microsoft.com/office/drawing/2014/main" xmlns="" id="{50180E02-B0CC-B647-B48F-CBF0F98503A6}"/>
              </a:ext>
            </a:extLst>
          </p:cNvPr>
          <p:cNvSpPr>
            <a:spLocks noGrp="1"/>
          </p:cNvSpPr>
          <p:nvPr>
            <p:ph idx="1"/>
          </p:nvPr>
        </p:nvSpPr>
        <p:spPr>
          <a:xfrm>
            <a:off x="530352" y="1453019"/>
            <a:ext cx="6081463" cy="4723944"/>
          </a:xfrm>
        </p:spPr>
        <p:txBody>
          <a:bodyPr>
            <a:normAutofit lnSpcReduction="10000"/>
          </a:bodyPr>
          <a:lstStyle/>
          <a:p>
            <a:r>
              <a:rPr lang="en-US" dirty="0"/>
              <a:t>Singapore prides itself in being a multicultural/ multiracial society.</a:t>
            </a:r>
          </a:p>
          <a:p>
            <a:pPr lvl="1"/>
            <a:r>
              <a:rPr lang="en-US" dirty="0"/>
              <a:t>As per </a:t>
            </a:r>
            <a:r>
              <a:rPr lang="en-US" dirty="0" err="1"/>
              <a:t>Hussin</a:t>
            </a:r>
            <a:r>
              <a:rPr lang="en-US" dirty="0"/>
              <a:t> </a:t>
            </a:r>
            <a:r>
              <a:rPr lang="en-US" dirty="0" err="1"/>
              <a:t>Mutalib</a:t>
            </a:r>
            <a:r>
              <a:rPr lang="en-US" dirty="0"/>
              <a:t>, a Professor at NUS, the terms are used interchangeably, but he finds that multiracialism is more appropriate.</a:t>
            </a:r>
          </a:p>
          <a:p>
            <a:pPr lvl="1"/>
            <a:r>
              <a:rPr lang="en-US" dirty="0"/>
              <a:t>Singapore starts from the point that racial and religious differences are potential problems, and therefore need to be managed.</a:t>
            </a:r>
          </a:p>
          <a:p>
            <a:pPr lvl="1"/>
            <a:r>
              <a:rPr lang="en-US" dirty="0"/>
              <a:t>The government is unapologetic about this.</a:t>
            </a:r>
          </a:p>
          <a:p>
            <a:r>
              <a:rPr lang="en-US" dirty="0"/>
              <a:t>Singapore’s multiracialism is manifested in the Chinese-Malay-Indian-Others (CMIO) model.</a:t>
            </a:r>
          </a:p>
          <a:p>
            <a:pPr lvl="1"/>
            <a:r>
              <a:rPr lang="en-US" dirty="0"/>
              <a:t>No consideration for self-government approach whatsoever!</a:t>
            </a:r>
          </a:p>
          <a:p>
            <a:pPr lvl="1"/>
            <a:r>
              <a:rPr lang="en-US" dirty="0"/>
              <a:t>Approach is a mixture of ‘polyethnic rights’ and ‘special representation rights’.</a:t>
            </a:r>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72368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Multiracialism in Singapore</a:t>
            </a:r>
            <a:endParaRPr lang="en-GB" dirty="0"/>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7" name="Rectangle 7">
            <a:extLst>
              <a:ext uri="{FF2B5EF4-FFF2-40B4-BE49-F238E27FC236}">
                <a16:creationId xmlns:a16="http://schemas.microsoft.com/office/drawing/2014/main" xmlns="" id="{278EE448-8980-4307-AA82-48A8D7D8735F}"/>
              </a:ext>
            </a:extLst>
          </p:cNvPr>
          <p:cNvSpPr/>
          <p:nvPr/>
        </p:nvSpPr>
        <p:spPr>
          <a:xfrm>
            <a:off x="1057274" y="1590674"/>
            <a:ext cx="4905375" cy="3343275"/>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0 h 2743200"/>
              <a:gd name="connsiteX0" fmla="*/ 0 w 4714875"/>
              <a:gd name="connsiteY0" fmla="*/ 0 h 2752725"/>
              <a:gd name="connsiteX1" fmla="*/ 4714875 w 4714875"/>
              <a:gd name="connsiteY1" fmla="*/ 9525 h 2752725"/>
              <a:gd name="connsiteX2" fmla="*/ 4714875 w 4714875"/>
              <a:gd name="connsiteY2" fmla="*/ 2752725 h 2752725"/>
              <a:gd name="connsiteX3" fmla="*/ 142875 w 4714875"/>
              <a:gd name="connsiteY3" fmla="*/ 2752725 h 2752725"/>
              <a:gd name="connsiteX4" fmla="*/ 0 w 4714875"/>
              <a:gd name="connsiteY4" fmla="*/ 0 h 2752725"/>
              <a:gd name="connsiteX0" fmla="*/ 0 w 4905375"/>
              <a:gd name="connsiteY0" fmla="*/ 590550 h 3343275"/>
              <a:gd name="connsiteX1" fmla="*/ 4905375 w 4905375"/>
              <a:gd name="connsiteY1" fmla="*/ 0 h 3343275"/>
              <a:gd name="connsiteX2" fmla="*/ 4714875 w 4905375"/>
              <a:gd name="connsiteY2" fmla="*/ 3343275 h 3343275"/>
              <a:gd name="connsiteX3" fmla="*/ 142875 w 4905375"/>
              <a:gd name="connsiteY3" fmla="*/ 3343275 h 3343275"/>
              <a:gd name="connsiteX4" fmla="*/ 0 w 4905375"/>
              <a:gd name="connsiteY4" fmla="*/ 590550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5375" h="3343275">
                <a:moveTo>
                  <a:pt x="0" y="590550"/>
                </a:moveTo>
                <a:lnTo>
                  <a:pt x="4905375" y="0"/>
                </a:lnTo>
                <a:lnTo>
                  <a:pt x="4714875" y="3343275"/>
                </a:lnTo>
                <a:lnTo>
                  <a:pt x="142875" y="3343275"/>
                </a:lnTo>
                <a:lnTo>
                  <a:pt x="0" y="59055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Speech Bubble: Rectangle 8">
            <a:extLst>
              <a:ext uri="{FF2B5EF4-FFF2-40B4-BE49-F238E27FC236}">
                <a16:creationId xmlns:a16="http://schemas.microsoft.com/office/drawing/2014/main" xmlns="" id="{F2A91160-CC50-474B-B832-FF84DCB1FCA5}"/>
              </a:ext>
            </a:extLst>
          </p:cNvPr>
          <p:cNvSpPr/>
          <p:nvPr/>
        </p:nvSpPr>
        <p:spPr>
          <a:xfrm>
            <a:off x="1333500" y="1343026"/>
            <a:ext cx="5019675" cy="4628497"/>
          </a:xfrm>
          <a:custGeom>
            <a:avLst/>
            <a:gdLst>
              <a:gd name="connsiteX0" fmla="*/ 0 w 4476750"/>
              <a:gd name="connsiteY0" fmla="*/ 0 h 3800953"/>
              <a:gd name="connsiteX1" fmla="*/ 746125 w 4476750"/>
              <a:gd name="connsiteY1" fmla="*/ 0 h 3800953"/>
              <a:gd name="connsiteX2" fmla="*/ 746125 w 4476750"/>
              <a:gd name="connsiteY2" fmla="*/ 0 h 3800953"/>
              <a:gd name="connsiteX3" fmla="*/ 1865313 w 4476750"/>
              <a:gd name="connsiteY3" fmla="*/ 0 h 3800953"/>
              <a:gd name="connsiteX4" fmla="*/ 4476750 w 4476750"/>
              <a:gd name="connsiteY4" fmla="*/ 0 h 3800953"/>
              <a:gd name="connsiteX5" fmla="*/ 4476750 w 4476750"/>
              <a:gd name="connsiteY5" fmla="*/ 2217223 h 3800953"/>
              <a:gd name="connsiteX6" fmla="*/ 4476750 w 4476750"/>
              <a:gd name="connsiteY6" fmla="*/ 2217223 h 3800953"/>
              <a:gd name="connsiteX7" fmla="*/ 4476750 w 4476750"/>
              <a:gd name="connsiteY7" fmla="*/ 3167461 h 3800953"/>
              <a:gd name="connsiteX8" fmla="*/ 4476750 w 4476750"/>
              <a:gd name="connsiteY8" fmla="*/ 3800953 h 3800953"/>
              <a:gd name="connsiteX9" fmla="*/ 1865313 w 4476750"/>
              <a:gd name="connsiteY9" fmla="*/ 3800953 h 3800953"/>
              <a:gd name="connsiteX10" fmla="*/ 1305734 w 4476750"/>
              <a:gd name="connsiteY10" fmla="*/ 4276072 h 3800953"/>
              <a:gd name="connsiteX11" fmla="*/ 746125 w 4476750"/>
              <a:gd name="connsiteY11" fmla="*/ 3800953 h 3800953"/>
              <a:gd name="connsiteX12" fmla="*/ 0 w 4476750"/>
              <a:gd name="connsiteY12" fmla="*/ 3800953 h 3800953"/>
              <a:gd name="connsiteX13" fmla="*/ 0 w 4476750"/>
              <a:gd name="connsiteY13" fmla="*/ 3167461 h 3800953"/>
              <a:gd name="connsiteX14" fmla="*/ 0 w 4476750"/>
              <a:gd name="connsiteY14" fmla="*/ 2217223 h 3800953"/>
              <a:gd name="connsiteX15" fmla="*/ 0 w 4476750"/>
              <a:gd name="connsiteY15" fmla="*/ 2217223 h 3800953"/>
              <a:gd name="connsiteX16" fmla="*/ 0 w 4476750"/>
              <a:gd name="connsiteY16" fmla="*/ 0 h 3800953"/>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2857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5715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829175 w 5019675"/>
              <a:gd name="connsiteY7" fmla="*/ 326271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580872"/>
              <a:gd name="connsiteX1" fmla="*/ 1022350 w 5019675"/>
              <a:gd name="connsiteY1" fmla="*/ 190500 h 4580872"/>
              <a:gd name="connsiteX2" fmla="*/ 1127125 w 5019675"/>
              <a:gd name="connsiteY2" fmla="*/ 209550 h 4580872"/>
              <a:gd name="connsiteX3" fmla="*/ 2160588 w 5019675"/>
              <a:gd name="connsiteY3" fmla="*/ 352425 h 4580872"/>
              <a:gd name="connsiteX4" fmla="*/ 5019675 w 5019675"/>
              <a:gd name="connsiteY4" fmla="*/ 790575 h 4580872"/>
              <a:gd name="connsiteX5" fmla="*/ 4905375 w 5019675"/>
              <a:gd name="connsiteY5" fmla="*/ 1998148 h 4580872"/>
              <a:gd name="connsiteX6" fmla="*/ 4895850 w 5019675"/>
              <a:gd name="connsiteY6" fmla="*/ 2293423 h 4580872"/>
              <a:gd name="connsiteX7" fmla="*/ 4829175 w 5019675"/>
              <a:gd name="connsiteY7" fmla="*/ 3262711 h 4580872"/>
              <a:gd name="connsiteX8" fmla="*/ 4762500 w 5019675"/>
              <a:gd name="connsiteY8" fmla="*/ 3877153 h 4580872"/>
              <a:gd name="connsiteX9" fmla="*/ 2151063 w 5019675"/>
              <a:gd name="connsiteY9" fmla="*/ 3877153 h 4580872"/>
              <a:gd name="connsiteX10" fmla="*/ 2534459 w 5019675"/>
              <a:gd name="connsiteY10" fmla="*/ 4580872 h 4580872"/>
              <a:gd name="connsiteX11" fmla="*/ 1031875 w 5019675"/>
              <a:gd name="connsiteY11" fmla="*/ 3877153 h 4580872"/>
              <a:gd name="connsiteX12" fmla="*/ 285750 w 5019675"/>
              <a:gd name="connsiteY12" fmla="*/ 3877153 h 4580872"/>
              <a:gd name="connsiteX13" fmla="*/ 238125 w 5019675"/>
              <a:gd name="connsiteY13" fmla="*/ 3243661 h 4580872"/>
              <a:gd name="connsiteX14" fmla="*/ 200025 w 5019675"/>
              <a:gd name="connsiteY14" fmla="*/ 2512498 h 4580872"/>
              <a:gd name="connsiteX15" fmla="*/ 171450 w 5019675"/>
              <a:gd name="connsiteY15" fmla="*/ 2293423 h 4580872"/>
              <a:gd name="connsiteX16" fmla="*/ 0 w 5019675"/>
              <a:gd name="connsiteY16" fmla="*/ 0 h 4580872"/>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031875 w 5019675"/>
              <a:gd name="connsiteY11" fmla="*/ 3877153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365250 w 5019675"/>
              <a:gd name="connsiteY11" fmla="*/ 3867628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19675" h="4628497">
                <a:moveTo>
                  <a:pt x="0" y="0"/>
                </a:moveTo>
                <a:lnTo>
                  <a:pt x="1022350" y="190500"/>
                </a:lnTo>
                <a:lnTo>
                  <a:pt x="1127125" y="209550"/>
                </a:lnTo>
                <a:lnTo>
                  <a:pt x="2160588" y="352425"/>
                </a:lnTo>
                <a:cubicBezTo>
                  <a:pt x="3065992" y="488950"/>
                  <a:pt x="4152371" y="692150"/>
                  <a:pt x="5019675" y="790575"/>
                </a:cubicBezTo>
                <a:lnTo>
                  <a:pt x="4905375" y="1998148"/>
                </a:lnTo>
                <a:lnTo>
                  <a:pt x="4895850" y="2293423"/>
                </a:lnTo>
                <a:lnTo>
                  <a:pt x="4829175" y="3262711"/>
                </a:lnTo>
                <a:lnTo>
                  <a:pt x="4762500" y="3877153"/>
                </a:lnTo>
                <a:lnTo>
                  <a:pt x="2151063" y="3877153"/>
                </a:lnTo>
                <a:lnTo>
                  <a:pt x="2601134" y="4628497"/>
                </a:lnTo>
                <a:lnTo>
                  <a:pt x="1365250" y="3867628"/>
                </a:lnTo>
                <a:lnTo>
                  <a:pt x="285750" y="3877153"/>
                </a:lnTo>
                <a:lnTo>
                  <a:pt x="238125" y="3243661"/>
                </a:lnTo>
                <a:lnTo>
                  <a:pt x="200025" y="2512498"/>
                </a:lnTo>
                <a:lnTo>
                  <a:pt x="171450" y="2293423"/>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xmlns="" id="{E52361FD-44F5-40EA-A51D-C68B3B98EF89}"/>
              </a:ext>
            </a:extLst>
          </p:cNvPr>
          <p:cNvSpPr/>
          <p:nvPr/>
        </p:nvSpPr>
        <p:spPr>
          <a:xfrm>
            <a:off x="751997" y="1590674"/>
            <a:ext cx="886781" cy="2646878"/>
          </a:xfrm>
          <a:prstGeom prst="rect">
            <a:avLst/>
          </a:prstGeom>
          <a:noFill/>
          <a:ln>
            <a:no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9525">
                  <a:solidFill>
                    <a:sysClr val="windowText" lastClr="000000"/>
                  </a:solidFill>
                  <a:prstDash val="solid"/>
                </a:ln>
                <a:solidFill>
                  <a:prstClr val="black"/>
                </a:solidFill>
                <a:effectLst>
                  <a:outerShdw blurRad="12700" dist="38100" dir="2700000" algn="tl" rotWithShape="0">
                    <a:prstClr val="white">
                      <a:lumMod val="50000"/>
                    </a:prstClr>
                  </a:outerShdw>
                </a:effectLst>
                <a:uLnTx/>
                <a:uFillTx/>
                <a:latin typeface="Angsana New" panose="02020603050405020304" pitchFamily="18" charset="-34"/>
                <a:ea typeface="+mn-ea"/>
                <a:cs typeface="Angsana New" panose="02020603050405020304" pitchFamily="18" charset="-34"/>
              </a:rPr>
              <a:t>“</a:t>
            </a:r>
          </a:p>
        </p:txBody>
      </p:sp>
      <p:sp>
        <p:nvSpPr>
          <p:cNvPr id="10" name="Rectangle 9">
            <a:extLst>
              <a:ext uri="{FF2B5EF4-FFF2-40B4-BE49-F238E27FC236}">
                <a16:creationId xmlns:a16="http://schemas.microsoft.com/office/drawing/2014/main" xmlns="" id="{40BCB99E-CC72-4FF5-9706-30F1D2194D74}"/>
              </a:ext>
            </a:extLst>
          </p:cNvPr>
          <p:cNvSpPr/>
          <p:nvPr/>
        </p:nvSpPr>
        <p:spPr>
          <a:xfrm rot="10800000">
            <a:off x="5849557" y="3213557"/>
            <a:ext cx="886781" cy="2646878"/>
          </a:xfrm>
          <a:prstGeom prst="rect">
            <a:avLst/>
          </a:prstGeom>
          <a:noFill/>
          <a:ln>
            <a:no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9525">
                  <a:solidFill>
                    <a:sysClr val="windowText" lastClr="000000"/>
                  </a:solidFill>
                  <a:prstDash val="solid"/>
                </a:ln>
                <a:solidFill>
                  <a:prstClr val="black"/>
                </a:solidFill>
                <a:effectLst>
                  <a:outerShdw blurRad="12700" dist="38100" dir="2700000" algn="tl" rotWithShape="0">
                    <a:prstClr val="white">
                      <a:lumMod val="50000"/>
                    </a:prstClr>
                  </a:outerShdw>
                </a:effectLst>
                <a:uLnTx/>
                <a:uFillTx/>
                <a:latin typeface="Angsana New" panose="02020603050405020304" pitchFamily="18" charset="-34"/>
                <a:ea typeface="+mn-ea"/>
                <a:cs typeface="Angsana New" panose="02020603050405020304" pitchFamily="18" charset="-34"/>
              </a:rPr>
              <a:t>“</a:t>
            </a:r>
          </a:p>
        </p:txBody>
      </p:sp>
      <p:sp>
        <p:nvSpPr>
          <p:cNvPr id="11" name="Rectangle 10">
            <a:extLst>
              <a:ext uri="{FF2B5EF4-FFF2-40B4-BE49-F238E27FC236}">
                <a16:creationId xmlns:a16="http://schemas.microsoft.com/office/drawing/2014/main" xmlns="" id="{7A1A7E13-0CBF-416C-9BF9-D2AACF1F91F0}"/>
              </a:ext>
            </a:extLst>
          </p:cNvPr>
          <p:cNvSpPr/>
          <p:nvPr/>
        </p:nvSpPr>
        <p:spPr>
          <a:xfrm>
            <a:off x="1536730" y="2069966"/>
            <a:ext cx="4395549" cy="2893100"/>
          </a:xfrm>
          <a:prstGeom prst="rect">
            <a:avLst/>
          </a:prstGeom>
        </p:spPr>
        <p:txBody>
          <a:bodyPr wrap="square">
            <a:spAutoFit/>
          </a:bodyPr>
          <a:lstStyle/>
          <a:p>
            <a:pPr lvl="0"/>
            <a:r>
              <a:rPr lang="en-US" sz="1400" dirty="0">
                <a:solidFill>
                  <a:prstClr val="black"/>
                </a:solidFill>
                <a:latin typeface="Arial" panose="020B0604020202020204" pitchFamily="34" charset="0"/>
                <a:cs typeface="Arial" panose="020B0604020202020204" pitchFamily="34" charset="0"/>
              </a:rPr>
              <a:t>Quote by Lee </a:t>
            </a:r>
            <a:r>
              <a:rPr lang="en-US" sz="1400" dirty="0" err="1">
                <a:solidFill>
                  <a:prstClr val="black"/>
                </a:solidFill>
                <a:latin typeface="Arial" panose="020B0604020202020204" pitchFamily="34" charset="0"/>
                <a:cs typeface="Arial" panose="020B0604020202020204" pitchFamily="34" charset="0"/>
              </a:rPr>
              <a:t>Kuan</a:t>
            </a:r>
            <a:r>
              <a:rPr lang="en-US" sz="1400" dirty="0">
                <a:solidFill>
                  <a:prstClr val="black"/>
                </a:solidFill>
                <a:latin typeface="Arial" panose="020B0604020202020204" pitchFamily="34" charset="0"/>
                <a:cs typeface="Arial" panose="020B0604020202020204" pitchFamily="34" charset="0"/>
              </a:rPr>
              <a:t> Yew, Former PM of Singapore</a:t>
            </a:r>
          </a:p>
          <a:p>
            <a:pPr lvl="0"/>
            <a:r>
              <a:rPr lang="en-US" sz="1400" dirty="0">
                <a:solidFill>
                  <a:prstClr val="black"/>
                </a:solidFill>
                <a:latin typeface="Arial" panose="020B0604020202020204" pitchFamily="34" charset="0"/>
                <a:cs typeface="Arial" panose="020B0604020202020204" pitchFamily="34" charset="0"/>
              </a:rPr>
              <a:t/>
            </a:r>
            <a:br>
              <a:rPr lang="en-US" sz="1400" dirty="0">
                <a:solidFill>
                  <a:prstClr val="black"/>
                </a:solidFill>
                <a:latin typeface="Arial" panose="020B0604020202020204" pitchFamily="34" charset="0"/>
                <a:cs typeface="Arial" panose="020B0604020202020204" pitchFamily="34" charset="0"/>
              </a:rPr>
            </a:br>
            <a:r>
              <a:rPr lang="en-US" sz="1400" dirty="0">
                <a:solidFill>
                  <a:prstClr val="black"/>
                </a:solidFill>
                <a:latin typeface="Arial" panose="020B0604020202020204" pitchFamily="34" charset="0"/>
                <a:cs typeface="Arial" panose="020B0604020202020204" pitchFamily="34" charset="0"/>
              </a:rPr>
              <a:t>“I am often accused of interfering in the private lives of citizens. Yes, if I did not, had I not done that, we wouldn’t be here today. And I say without the slightest remorse, that we wouldn’t be here, we would not have made economic progress, if we had not intervened on very personal matters – who your </a:t>
            </a:r>
            <a:r>
              <a:rPr lang="en-US" sz="1400" dirty="0" err="1">
                <a:solidFill>
                  <a:prstClr val="black"/>
                </a:solidFill>
                <a:latin typeface="Arial" panose="020B0604020202020204" pitchFamily="34" charset="0"/>
                <a:cs typeface="Arial" panose="020B0604020202020204" pitchFamily="34" charset="0"/>
              </a:rPr>
              <a:t>neighbour</a:t>
            </a:r>
            <a:r>
              <a:rPr lang="en-US" sz="1400" dirty="0">
                <a:solidFill>
                  <a:prstClr val="black"/>
                </a:solidFill>
                <a:latin typeface="Arial" panose="020B0604020202020204" pitchFamily="34" charset="0"/>
                <a:cs typeface="Arial" panose="020B0604020202020204" pitchFamily="34" charset="0"/>
              </a:rPr>
              <a:t> is, how you live, the noise you make, how you spit, or what language you use. We decide what is right. Never mind what the people think.” </a:t>
            </a:r>
          </a:p>
          <a:p>
            <a:pPr lvl="0"/>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a:r>
              <a:rPr lang="en-US" sz="1400" dirty="0">
                <a:solidFill>
                  <a:prstClr val="black"/>
                </a:solidFill>
                <a:latin typeface="Arial" panose="020B0604020202020204" pitchFamily="34" charset="0"/>
                <a:cs typeface="Arial" panose="020B0604020202020204" pitchFamily="34" charset="0"/>
              </a:rPr>
              <a:t>			~ (BBC, 2015)</a:t>
            </a:r>
          </a:p>
        </p:txBody>
      </p:sp>
    </p:spTree>
    <p:custDataLst>
      <p:tags r:id="rId1"/>
    </p:custDataLst>
    <p:extLst>
      <p:ext uri="{BB962C8B-B14F-4D97-AF65-F5344CB8AC3E}">
        <p14:creationId xmlns:p14="http://schemas.microsoft.com/office/powerpoint/2010/main" val="3028284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Multiracialism in Singapore</a:t>
            </a:r>
            <a:endParaRPr lang="en-GB" dirty="0"/>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7" name="Rectangle 7">
            <a:extLst>
              <a:ext uri="{FF2B5EF4-FFF2-40B4-BE49-F238E27FC236}">
                <a16:creationId xmlns:a16="http://schemas.microsoft.com/office/drawing/2014/main" xmlns="" id="{278EE448-8980-4307-AA82-48A8D7D8735F}"/>
              </a:ext>
            </a:extLst>
          </p:cNvPr>
          <p:cNvSpPr/>
          <p:nvPr/>
        </p:nvSpPr>
        <p:spPr>
          <a:xfrm>
            <a:off x="1057274" y="1590674"/>
            <a:ext cx="4905375" cy="3343275"/>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0 h 2743200"/>
              <a:gd name="connsiteX0" fmla="*/ 0 w 4714875"/>
              <a:gd name="connsiteY0" fmla="*/ 0 h 2752725"/>
              <a:gd name="connsiteX1" fmla="*/ 4714875 w 4714875"/>
              <a:gd name="connsiteY1" fmla="*/ 9525 h 2752725"/>
              <a:gd name="connsiteX2" fmla="*/ 4714875 w 4714875"/>
              <a:gd name="connsiteY2" fmla="*/ 2752725 h 2752725"/>
              <a:gd name="connsiteX3" fmla="*/ 142875 w 4714875"/>
              <a:gd name="connsiteY3" fmla="*/ 2752725 h 2752725"/>
              <a:gd name="connsiteX4" fmla="*/ 0 w 4714875"/>
              <a:gd name="connsiteY4" fmla="*/ 0 h 2752725"/>
              <a:gd name="connsiteX0" fmla="*/ 0 w 4905375"/>
              <a:gd name="connsiteY0" fmla="*/ 590550 h 3343275"/>
              <a:gd name="connsiteX1" fmla="*/ 4905375 w 4905375"/>
              <a:gd name="connsiteY1" fmla="*/ 0 h 3343275"/>
              <a:gd name="connsiteX2" fmla="*/ 4714875 w 4905375"/>
              <a:gd name="connsiteY2" fmla="*/ 3343275 h 3343275"/>
              <a:gd name="connsiteX3" fmla="*/ 142875 w 4905375"/>
              <a:gd name="connsiteY3" fmla="*/ 3343275 h 3343275"/>
              <a:gd name="connsiteX4" fmla="*/ 0 w 4905375"/>
              <a:gd name="connsiteY4" fmla="*/ 590550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5375" h="3343275">
                <a:moveTo>
                  <a:pt x="0" y="590550"/>
                </a:moveTo>
                <a:lnTo>
                  <a:pt x="4905375" y="0"/>
                </a:lnTo>
                <a:lnTo>
                  <a:pt x="4714875" y="3343275"/>
                </a:lnTo>
                <a:lnTo>
                  <a:pt x="142875" y="3343275"/>
                </a:lnTo>
                <a:lnTo>
                  <a:pt x="0" y="59055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Speech Bubble: Rectangle 8">
            <a:extLst>
              <a:ext uri="{FF2B5EF4-FFF2-40B4-BE49-F238E27FC236}">
                <a16:creationId xmlns:a16="http://schemas.microsoft.com/office/drawing/2014/main" xmlns="" id="{F2A91160-CC50-474B-B832-FF84DCB1FCA5}"/>
              </a:ext>
            </a:extLst>
          </p:cNvPr>
          <p:cNvSpPr/>
          <p:nvPr/>
        </p:nvSpPr>
        <p:spPr>
          <a:xfrm>
            <a:off x="1333500" y="1343026"/>
            <a:ext cx="5019675" cy="4628497"/>
          </a:xfrm>
          <a:custGeom>
            <a:avLst/>
            <a:gdLst>
              <a:gd name="connsiteX0" fmla="*/ 0 w 4476750"/>
              <a:gd name="connsiteY0" fmla="*/ 0 h 3800953"/>
              <a:gd name="connsiteX1" fmla="*/ 746125 w 4476750"/>
              <a:gd name="connsiteY1" fmla="*/ 0 h 3800953"/>
              <a:gd name="connsiteX2" fmla="*/ 746125 w 4476750"/>
              <a:gd name="connsiteY2" fmla="*/ 0 h 3800953"/>
              <a:gd name="connsiteX3" fmla="*/ 1865313 w 4476750"/>
              <a:gd name="connsiteY3" fmla="*/ 0 h 3800953"/>
              <a:gd name="connsiteX4" fmla="*/ 4476750 w 4476750"/>
              <a:gd name="connsiteY4" fmla="*/ 0 h 3800953"/>
              <a:gd name="connsiteX5" fmla="*/ 4476750 w 4476750"/>
              <a:gd name="connsiteY5" fmla="*/ 2217223 h 3800953"/>
              <a:gd name="connsiteX6" fmla="*/ 4476750 w 4476750"/>
              <a:gd name="connsiteY6" fmla="*/ 2217223 h 3800953"/>
              <a:gd name="connsiteX7" fmla="*/ 4476750 w 4476750"/>
              <a:gd name="connsiteY7" fmla="*/ 3167461 h 3800953"/>
              <a:gd name="connsiteX8" fmla="*/ 4476750 w 4476750"/>
              <a:gd name="connsiteY8" fmla="*/ 3800953 h 3800953"/>
              <a:gd name="connsiteX9" fmla="*/ 1865313 w 4476750"/>
              <a:gd name="connsiteY9" fmla="*/ 3800953 h 3800953"/>
              <a:gd name="connsiteX10" fmla="*/ 1305734 w 4476750"/>
              <a:gd name="connsiteY10" fmla="*/ 4276072 h 3800953"/>
              <a:gd name="connsiteX11" fmla="*/ 746125 w 4476750"/>
              <a:gd name="connsiteY11" fmla="*/ 3800953 h 3800953"/>
              <a:gd name="connsiteX12" fmla="*/ 0 w 4476750"/>
              <a:gd name="connsiteY12" fmla="*/ 3800953 h 3800953"/>
              <a:gd name="connsiteX13" fmla="*/ 0 w 4476750"/>
              <a:gd name="connsiteY13" fmla="*/ 3167461 h 3800953"/>
              <a:gd name="connsiteX14" fmla="*/ 0 w 4476750"/>
              <a:gd name="connsiteY14" fmla="*/ 2217223 h 3800953"/>
              <a:gd name="connsiteX15" fmla="*/ 0 w 4476750"/>
              <a:gd name="connsiteY15" fmla="*/ 2217223 h 3800953"/>
              <a:gd name="connsiteX16" fmla="*/ 0 w 4476750"/>
              <a:gd name="connsiteY16" fmla="*/ 0 h 3800953"/>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2857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5715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829175 w 5019675"/>
              <a:gd name="connsiteY7" fmla="*/ 326271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580872"/>
              <a:gd name="connsiteX1" fmla="*/ 1022350 w 5019675"/>
              <a:gd name="connsiteY1" fmla="*/ 190500 h 4580872"/>
              <a:gd name="connsiteX2" fmla="*/ 1127125 w 5019675"/>
              <a:gd name="connsiteY2" fmla="*/ 209550 h 4580872"/>
              <a:gd name="connsiteX3" fmla="*/ 2160588 w 5019675"/>
              <a:gd name="connsiteY3" fmla="*/ 352425 h 4580872"/>
              <a:gd name="connsiteX4" fmla="*/ 5019675 w 5019675"/>
              <a:gd name="connsiteY4" fmla="*/ 790575 h 4580872"/>
              <a:gd name="connsiteX5" fmla="*/ 4905375 w 5019675"/>
              <a:gd name="connsiteY5" fmla="*/ 1998148 h 4580872"/>
              <a:gd name="connsiteX6" fmla="*/ 4895850 w 5019675"/>
              <a:gd name="connsiteY6" fmla="*/ 2293423 h 4580872"/>
              <a:gd name="connsiteX7" fmla="*/ 4829175 w 5019675"/>
              <a:gd name="connsiteY7" fmla="*/ 3262711 h 4580872"/>
              <a:gd name="connsiteX8" fmla="*/ 4762500 w 5019675"/>
              <a:gd name="connsiteY8" fmla="*/ 3877153 h 4580872"/>
              <a:gd name="connsiteX9" fmla="*/ 2151063 w 5019675"/>
              <a:gd name="connsiteY9" fmla="*/ 3877153 h 4580872"/>
              <a:gd name="connsiteX10" fmla="*/ 2534459 w 5019675"/>
              <a:gd name="connsiteY10" fmla="*/ 4580872 h 4580872"/>
              <a:gd name="connsiteX11" fmla="*/ 1031875 w 5019675"/>
              <a:gd name="connsiteY11" fmla="*/ 3877153 h 4580872"/>
              <a:gd name="connsiteX12" fmla="*/ 285750 w 5019675"/>
              <a:gd name="connsiteY12" fmla="*/ 3877153 h 4580872"/>
              <a:gd name="connsiteX13" fmla="*/ 238125 w 5019675"/>
              <a:gd name="connsiteY13" fmla="*/ 3243661 h 4580872"/>
              <a:gd name="connsiteX14" fmla="*/ 200025 w 5019675"/>
              <a:gd name="connsiteY14" fmla="*/ 2512498 h 4580872"/>
              <a:gd name="connsiteX15" fmla="*/ 171450 w 5019675"/>
              <a:gd name="connsiteY15" fmla="*/ 2293423 h 4580872"/>
              <a:gd name="connsiteX16" fmla="*/ 0 w 5019675"/>
              <a:gd name="connsiteY16" fmla="*/ 0 h 4580872"/>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031875 w 5019675"/>
              <a:gd name="connsiteY11" fmla="*/ 3877153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365250 w 5019675"/>
              <a:gd name="connsiteY11" fmla="*/ 3867628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19675" h="4628497">
                <a:moveTo>
                  <a:pt x="0" y="0"/>
                </a:moveTo>
                <a:lnTo>
                  <a:pt x="1022350" y="190500"/>
                </a:lnTo>
                <a:lnTo>
                  <a:pt x="1127125" y="209550"/>
                </a:lnTo>
                <a:lnTo>
                  <a:pt x="2160588" y="352425"/>
                </a:lnTo>
                <a:cubicBezTo>
                  <a:pt x="3065992" y="488950"/>
                  <a:pt x="4152371" y="692150"/>
                  <a:pt x="5019675" y="790575"/>
                </a:cubicBezTo>
                <a:lnTo>
                  <a:pt x="4905375" y="1998148"/>
                </a:lnTo>
                <a:lnTo>
                  <a:pt x="4895850" y="2293423"/>
                </a:lnTo>
                <a:lnTo>
                  <a:pt x="4829175" y="3262711"/>
                </a:lnTo>
                <a:lnTo>
                  <a:pt x="4762500" y="3877153"/>
                </a:lnTo>
                <a:lnTo>
                  <a:pt x="2151063" y="3877153"/>
                </a:lnTo>
                <a:lnTo>
                  <a:pt x="2601134" y="4628497"/>
                </a:lnTo>
                <a:lnTo>
                  <a:pt x="1365250" y="3867628"/>
                </a:lnTo>
                <a:lnTo>
                  <a:pt x="285750" y="3877153"/>
                </a:lnTo>
                <a:lnTo>
                  <a:pt x="238125" y="3243661"/>
                </a:lnTo>
                <a:lnTo>
                  <a:pt x="200025" y="2512498"/>
                </a:lnTo>
                <a:lnTo>
                  <a:pt x="171450" y="2293423"/>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xmlns="" id="{E52361FD-44F5-40EA-A51D-C68B3B98EF89}"/>
              </a:ext>
            </a:extLst>
          </p:cNvPr>
          <p:cNvSpPr/>
          <p:nvPr/>
        </p:nvSpPr>
        <p:spPr>
          <a:xfrm>
            <a:off x="751997" y="1590674"/>
            <a:ext cx="886781" cy="2646878"/>
          </a:xfrm>
          <a:prstGeom prst="rect">
            <a:avLst/>
          </a:prstGeom>
          <a:noFill/>
          <a:ln>
            <a:no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9525">
                  <a:solidFill>
                    <a:sysClr val="windowText" lastClr="000000"/>
                  </a:solidFill>
                  <a:prstDash val="solid"/>
                </a:ln>
                <a:solidFill>
                  <a:prstClr val="black"/>
                </a:solidFill>
                <a:effectLst>
                  <a:outerShdw blurRad="12700" dist="38100" dir="2700000" algn="tl" rotWithShape="0">
                    <a:prstClr val="white">
                      <a:lumMod val="50000"/>
                    </a:prstClr>
                  </a:outerShdw>
                </a:effectLst>
                <a:uLnTx/>
                <a:uFillTx/>
                <a:latin typeface="Angsana New" panose="02020603050405020304" pitchFamily="18" charset="-34"/>
                <a:ea typeface="+mn-ea"/>
                <a:cs typeface="Angsana New" panose="02020603050405020304" pitchFamily="18" charset="-34"/>
              </a:rPr>
              <a:t>“</a:t>
            </a:r>
          </a:p>
        </p:txBody>
      </p:sp>
      <p:sp>
        <p:nvSpPr>
          <p:cNvPr id="10" name="Rectangle 9">
            <a:extLst>
              <a:ext uri="{FF2B5EF4-FFF2-40B4-BE49-F238E27FC236}">
                <a16:creationId xmlns:a16="http://schemas.microsoft.com/office/drawing/2014/main" xmlns="" id="{40BCB99E-CC72-4FF5-9706-30F1D2194D74}"/>
              </a:ext>
            </a:extLst>
          </p:cNvPr>
          <p:cNvSpPr/>
          <p:nvPr/>
        </p:nvSpPr>
        <p:spPr>
          <a:xfrm rot="10800000">
            <a:off x="5849557" y="3213557"/>
            <a:ext cx="886781" cy="2646878"/>
          </a:xfrm>
          <a:prstGeom prst="rect">
            <a:avLst/>
          </a:prstGeom>
          <a:noFill/>
          <a:ln>
            <a:no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9525">
                  <a:solidFill>
                    <a:sysClr val="windowText" lastClr="000000"/>
                  </a:solidFill>
                  <a:prstDash val="solid"/>
                </a:ln>
                <a:solidFill>
                  <a:prstClr val="black"/>
                </a:solidFill>
                <a:effectLst>
                  <a:outerShdw blurRad="12700" dist="38100" dir="2700000" algn="tl" rotWithShape="0">
                    <a:prstClr val="white">
                      <a:lumMod val="50000"/>
                    </a:prstClr>
                  </a:outerShdw>
                </a:effectLst>
                <a:uLnTx/>
                <a:uFillTx/>
                <a:latin typeface="Angsana New" panose="02020603050405020304" pitchFamily="18" charset="-34"/>
                <a:ea typeface="+mn-ea"/>
                <a:cs typeface="Angsana New" panose="02020603050405020304" pitchFamily="18" charset="-34"/>
              </a:rPr>
              <a:t>“</a:t>
            </a:r>
          </a:p>
        </p:txBody>
      </p:sp>
      <p:sp>
        <p:nvSpPr>
          <p:cNvPr id="11" name="Rectangle 10">
            <a:extLst>
              <a:ext uri="{FF2B5EF4-FFF2-40B4-BE49-F238E27FC236}">
                <a16:creationId xmlns:a16="http://schemas.microsoft.com/office/drawing/2014/main" xmlns="" id="{7A1A7E13-0CBF-416C-9BF9-D2AACF1F91F0}"/>
              </a:ext>
            </a:extLst>
          </p:cNvPr>
          <p:cNvSpPr/>
          <p:nvPr/>
        </p:nvSpPr>
        <p:spPr>
          <a:xfrm>
            <a:off x="1556826" y="2080018"/>
            <a:ext cx="4395549" cy="2877711"/>
          </a:xfrm>
          <a:prstGeom prst="rect">
            <a:avLst/>
          </a:prstGeom>
        </p:spPr>
        <p:txBody>
          <a:bodyPr wrap="square">
            <a:spAutoFit/>
          </a:bodyPr>
          <a:lstStyle/>
          <a:p>
            <a:pPr lvl="0"/>
            <a:r>
              <a:rPr lang="en-US" sz="1400" dirty="0">
                <a:solidFill>
                  <a:prstClr val="black"/>
                </a:solidFill>
                <a:latin typeface="Arial" panose="020B0604020202020204" pitchFamily="34" charset="0"/>
                <a:cs typeface="Arial" panose="020B0604020202020204" pitchFamily="34" charset="0"/>
              </a:rPr>
              <a:t>Quote by Lee </a:t>
            </a:r>
            <a:r>
              <a:rPr lang="en-US" sz="1400" dirty="0" err="1">
                <a:solidFill>
                  <a:prstClr val="black"/>
                </a:solidFill>
                <a:latin typeface="Arial" panose="020B0604020202020204" pitchFamily="34" charset="0"/>
                <a:cs typeface="Arial" panose="020B0604020202020204" pitchFamily="34" charset="0"/>
              </a:rPr>
              <a:t>Kuan</a:t>
            </a:r>
            <a:r>
              <a:rPr lang="en-US" sz="1400" dirty="0">
                <a:solidFill>
                  <a:prstClr val="black"/>
                </a:solidFill>
                <a:latin typeface="Arial" panose="020B0604020202020204" pitchFamily="34" charset="0"/>
                <a:cs typeface="Arial" panose="020B0604020202020204" pitchFamily="34" charset="0"/>
              </a:rPr>
              <a:t> Yew, Former PM of Singapore</a:t>
            </a:r>
          </a:p>
          <a:p>
            <a:pPr lvl="0"/>
            <a:endParaRPr lang="en-US" sz="1400" dirty="0">
              <a:solidFill>
                <a:prstClr val="black"/>
              </a:solidFill>
              <a:latin typeface="Arial" panose="020B0604020202020204" pitchFamily="34" charset="0"/>
              <a:cs typeface="Arial" panose="020B0604020202020204" pitchFamily="34" charset="0"/>
            </a:endParaRPr>
          </a:p>
          <a:p>
            <a:pPr lvl="0"/>
            <a:r>
              <a:rPr lang="en-US" sz="1400" dirty="0">
                <a:solidFill>
                  <a:prstClr val="black"/>
                </a:solidFill>
                <a:latin typeface="Arial" panose="020B0604020202020204" pitchFamily="34" charset="0"/>
                <a:cs typeface="Arial" panose="020B0604020202020204" pitchFamily="34" charset="0"/>
              </a:rPr>
              <a:t>“Had there been a Malay group that emerged, and they would have emerged easily if we had proportional representation, and not the first-past-the-post in each constituency, you consider the </a:t>
            </a:r>
            <a:r>
              <a:rPr lang="en-US" sz="1400" dirty="0" err="1">
                <a:solidFill>
                  <a:prstClr val="black"/>
                </a:solidFill>
                <a:latin typeface="Arial" panose="020B0604020202020204" pitchFamily="34" charset="0"/>
                <a:cs typeface="Arial" panose="020B0604020202020204" pitchFamily="34" charset="0"/>
              </a:rPr>
              <a:t>polarisation</a:t>
            </a:r>
            <a:r>
              <a:rPr lang="en-US" sz="1400" dirty="0">
                <a:solidFill>
                  <a:prstClr val="black"/>
                </a:solidFill>
                <a:latin typeface="Arial" panose="020B0604020202020204" pitchFamily="34" charset="0"/>
                <a:cs typeface="Arial" panose="020B0604020202020204" pitchFamily="34" charset="0"/>
              </a:rPr>
              <a:t> that would take place as they expound Malay rights and Malay language, and the policies which they think should prevail seeing what goes on around us, and the antagonisms which that would generate in reaction.” </a:t>
            </a: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a:r>
              <a:rPr lang="en-US" sz="1200" dirty="0">
                <a:solidFill>
                  <a:prstClr val="black"/>
                </a:solidFill>
                <a:latin typeface="Arial" panose="020B0604020202020204" pitchFamily="34" charset="0"/>
                <a:cs typeface="Arial" panose="020B0604020202020204" pitchFamily="34" charset="0"/>
              </a:rPr>
              <a:t>			       ~ (BBC, 2015)</a:t>
            </a:r>
          </a:p>
        </p:txBody>
      </p:sp>
    </p:spTree>
    <p:custDataLst>
      <p:tags r:id="rId1"/>
    </p:custDataLst>
    <p:extLst>
      <p:ext uri="{BB962C8B-B14F-4D97-AF65-F5344CB8AC3E}">
        <p14:creationId xmlns:p14="http://schemas.microsoft.com/office/powerpoint/2010/main" val="1344373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Multiracialism in Singapore</a:t>
            </a:r>
            <a:endParaRPr lang="en-GB" dirty="0"/>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7" name="Rectangle 7">
            <a:extLst>
              <a:ext uri="{FF2B5EF4-FFF2-40B4-BE49-F238E27FC236}">
                <a16:creationId xmlns:a16="http://schemas.microsoft.com/office/drawing/2014/main" xmlns="" id="{278EE448-8980-4307-AA82-48A8D7D8735F}"/>
              </a:ext>
            </a:extLst>
          </p:cNvPr>
          <p:cNvSpPr/>
          <p:nvPr/>
        </p:nvSpPr>
        <p:spPr>
          <a:xfrm>
            <a:off x="1057274" y="1590674"/>
            <a:ext cx="4905375" cy="3343275"/>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0 h 2743200"/>
              <a:gd name="connsiteX0" fmla="*/ 0 w 4714875"/>
              <a:gd name="connsiteY0" fmla="*/ 0 h 2752725"/>
              <a:gd name="connsiteX1" fmla="*/ 4714875 w 4714875"/>
              <a:gd name="connsiteY1" fmla="*/ 9525 h 2752725"/>
              <a:gd name="connsiteX2" fmla="*/ 4714875 w 4714875"/>
              <a:gd name="connsiteY2" fmla="*/ 2752725 h 2752725"/>
              <a:gd name="connsiteX3" fmla="*/ 142875 w 4714875"/>
              <a:gd name="connsiteY3" fmla="*/ 2752725 h 2752725"/>
              <a:gd name="connsiteX4" fmla="*/ 0 w 4714875"/>
              <a:gd name="connsiteY4" fmla="*/ 0 h 2752725"/>
              <a:gd name="connsiteX0" fmla="*/ 0 w 4905375"/>
              <a:gd name="connsiteY0" fmla="*/ 590550 h 3343275"/>
              <a:gd name="connsiteX1" fmla="*/ 4905375 w 4905375"/>
              <a:gd name="connsiteY1" fmla="*/ 0 h 3343275"/>
              <a:gd name="connsiteX2" fmla="*/ 4714875 w 4905375"/>
              <a:gd name="connsiteY2" fmla="*/ 3343275 h 3343275"/>
              <a:gd name="connsiteX3" fmla="*/ 142875 w 4905375"/>
              <a:gd name="connsiteY3" fmla="*/ 3343275 h 3343275"/>
              <a:gd name="connsiteX4" fmla="*/ 0 w 4905375"/>
              <a:gd name="connsiteY4" fmla="*/ 590550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5375" h="3343275">
                <a:moveTo>
                  <a:pt x="0" y="590550"/>
                </a:moveTo>
                <a:lnTo>
                  <a:pt x="4905375" y="0"/>
                </a:lnTo>
                <a:lnTo>
                  <a:pt x="4714875" y="3343275"/>
                </a:lnTo>
                <a:lnTo>
                  <a:pt x="142875" y="3343275"/>
                </a:lnTo>
                <a:lnTo>
                  <a:pt x="0" y="59055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Speech Bubble: Rectangle 8">
            <a:extLst>
              <a:ext uri="{FF2B5EF4-FFF2-40B4-BE49-F238E27FC236}">
                <a16:creationId xmlns:a16="http://schemas.microsoft.com/office/drawing/2014/main" xmlns="" id="{F2A91160-CC50-474B-B832-FF84DCB1FCA5}"/>
              </a:ext>
            </a:extLst>
          </p:cNvPr>
          <p:cNvSpPr/>
          <p:nvPr/>
        </p:nvSpPr>
        <p:spPr>
          <a:xfrm>
            <a:off x="1333500" y="1343026"/>
            <a:ext cx="5019675" cy="4628497"/>
          </a:xfrm>
          <a:custGeom>
            <a:avLst/>
            <a:gdLst>
              <a:gd name="connsiteX0" fmla="*/ 0 w 4476750"/>
              <a:gd name="connsiteY0" fmla="*/ 0 h 3800953"/>
              <a:gd name="connsiteX1" fmla="*/ 746125 w 4476750"/>
              <a:gd name="connsiteY1" fmla="*/ 0 h 3800953"/>
              <a:gd name="connsiteX2" fmla="*/ 746125 w 4476750"/>
              <a:gd name="connsiteY2" fmla="*/ 0 h 3800953"/>
              <a:gd name="connsiteX3" fmla="*/ 1865313 w 4476750"/>
              <a:gd name="connsiteY3" fmla="*/ 0 h 3800953"/>
              <a:gd name="connsiteX4" fmla="*/ 4476750 w 4476750"/>
              <a:gd name="connsiteY4" fmla="*/ 0 h 3800953"/>
              <a:gd name="connsiteX5" fmla="*/ 4476750 w 4476750"/>
              <a:gd name="connsiteY5" fmla="*/ 2217223 h 3800953"/>
              <a:gd name="connsiteX6" fmla="*/ 4476750 w 4476750"/>
              <a:gd name="connsiteY6" fmla="*/ 2217223 h 3800953"/>
              <a:gd name="connsiteX7" fmla="*/ 4476750 w 4476750"/>
              <a:gd name="connsiteY7" fmla="*/ 3167461 h 3800953"/>
              <a:gd name="connsiteX8" fmla="*/ 4476750 w 4476750"/>
              <a:gd name="connsiteY8" fmla="*/ 3800953 h 3800953"/>
              <a:gd name="connsiteX9" fmla="*/ 1865313 w 4476750"/>
              <a:gd name="connsiteY9" fmla="*/ 3800953 h 3800953"/>
              <a:gd name="connsiteX10" fmla="*/ 1305734 w 4476750"/>
              <a:gd name="connsiteY10" fmla="*/ 4276072 h 3800953"/>
              <a:gd name="connsiteX11" fmla="*/ 746125 w 4476750"/>
              <a:gd name="connsiteY11" fmla="*/ 3800953 h 3800953"/>
              <a:gd name="connsiteX12" fmla="*/ 0 w 4476750"/>
              <a:gd name="connsiteY12" fmla="*/ 3800953 h 3800953"/>
              <a:gd name="connsiteX13" fmla="*/ 0 w 4476750"/>
              <a:gd name="connsiteY13" fmla="*/ 3167461 h 3800953"/>
              <a:gd name="connsiteX14" fmla="*/ 0 w 4476750"/>
              <a:gd name="connsiteY14" fmla="*/ 2217223 h 3800953"/>
              <a:gd name="connsiteX15" fmla="*/ 0 w 4476750"/>
              <a:gd name="connsiteY15" fmla="*/ 2217223 h 3800953"/>
              <a:gd name="connsiteX16" fmla="*/ 0 w 4476750"/>
              <a:gd name="connsiteY16" fmla="*/ 0 h 3800953"/>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2857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5715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829175 w 5019675"/>
              <a:gd name="connsiteY7" fmla="*/ 326271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580872"/>
              <a:gd name="connsiteX1" fmla="*/ 1022350 w 5019675"/>
              <a:gd name="connsiteY1" fmla="*/ 190500 h 4580872"/>
              <a:gd name="connsiteX2" fmla="*/ 1127125 w 5019675"/>
              <a:gd name="connsiteY2" fmla="*/ 209550 h 4580872"/>
              <a:gd name="connsiteX3" fmla="*/ 2160588 w 5019675"/>
              <a:gd name="connsiteY3" fmla="*/ 352425 h 4580872"/>
              <a:gd name="connsiteX4" fmla="*/ 5019675 w 5019675"/>
              <a:gd name="connsiteY4" fmla="*/ 790575 h 4580872"/>
              <a:gd name="connsiteX5" fmla="*/ 4905375 w 5019675"/>
              <a:gd name="connsiteY5" fmla="*/ 1998148 h 4580872"/>
              <a:gd name="connsiteX6" fmla="*/ 4895850 w 5019675"/>
              <a:gd name="connsiteY6" fmla="*/ 2293423 h 4580872"/>
              <a:gd name="connsiteX7" fmla="*/ 4829175 w 5019675"/>
              <a:gd name="connsiteY7" fmla="*/ 3262711 h 4580872"/>
              <a:gd name="connsiteX8" fmla="*/ 4762500 w 5019675"/>
              <a:gd name="connsiteY8" fmla="*/ 3877153 h 4580872"/>
              <a:gd name="connsiteX9" fmla="*/ 2151063 w 5019675"/>
              <a:gd name="connsiteY9" fmla="*/ 3877153 h 4580872"/>
              <a:gd name="connsiteX10" fmla="*/ 2534459 w 5019675"/>
              <a:gd name="connsiteY10" fmla="*/ 4580872 h 4580872"/>
              <a:gd name="connsiteX11" fmla="*/ 1031875 w 5019675"/>
              <a:gd name="connsiteY11" fmla="*/ 3877153 h 4580872"/>
              <a:gd name="connsiteX12" fmla="*/ 285750 w 5019675"/>
              <a:gd name="connsiteY12" fmla="*/ 3877153 h 4580872"/>
              <a:gd name="connsiteX13" fmla="*/ 238125 w 5019675"/>
              <a:gd name="connsiteY13" fmla="*/ 3243661 h 4580872"/>
              <a:gd name="connsiteX14" fmla="*/ 200025 w 5019675"/>
              <a:gd name="connsiteY14" fmla="*/ 2512498 h 4580872"/>
              <a:gd name="connsiteX15" fmla="*/ 171450 w 5019675"/>
              <a:gd name="connsiteY15" fmla="*/ 2293423 h 4580872"/>
              <a:gd name="connsiteX16" fmla="*/ 0 w 5019675"/>
              <a:gd name="connsiteY16" fmla="*/ 0 h 4580872"/>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031875 w 5019675"/>
              <a:gd name="connsiteY11" fmla="*/ 3877153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365250 w 5019675"/>
              <a:gd name="connsiteY11" fmla="*/ 3867628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19675" h="4628497">
                <a:moveTo>
                  <a:pt x="0" y="0"/>
                </a:moveTo>
                <a:lnTo>
                  <a:pt x="1022350" y="190500"/>
                </a:lnTo>
                <a:lnTo>
                  <a:pt x="1127125" y="209550"/>
                </a:lnTo>
                <a:lnTo>
                  <a:pt x="2160588" y="352425"/>
                </a:lnTo>
                <a:cubicBezTo>
                  <a:pt x="3065992" y="488950"/>
                  <a:pt x="4152371" y="692150"/>
                  <a:pt x="5019675" y="790575"/>
                </a:cubicBezTo>
                <a:lnTo>
                  <a:pt x="4905375" y="1998148"/>
                </a:lnTo>
                <a:lnTo>
                  <a:pt x="4895850" y="2293423"/>
                </a:lnTo>
                <a:lnTo>
                  <a:pt x="4829175" y="3262711"/>
                </a:lnTo>
                <a:lnTo>
                  <a:pt x="4762500" y="3877153"/>
                </a:lnTo>
                <a:lnTo>
                  <a:pt x="2151063" y="3877153"/>
                </a:lnTo>
                <a:lnTo>
                  <a:pt x="2601134" y="4628497"/>
                </a:lnTo>
                <a:lnTo>
                  <a:pt x="1365250" y="3867628"/>
                </a:lnTo>
                <a:lnTo>
                  <a:pt x="285750" y="3877153"/>
                </a:lnTo>
                <a:lnTo>
                  <a:pt x="238125" y="3243661"/>
                </a:lnTo>
                <a:lnTo>
                  <a:pt x="200025" y="2512498"/>
                </a:lnTo>
                <a:lnTo>
                  <a:pt x="171450" y="2293423"/>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xmlns="" id="{E52361FD-44F5-40EA-A51D-C68B3B98EF89}"/>
              </a:ext>
            </a:extLst>
          </p:cNvPr>
          <p:cNvSpPr/>
          <p:nvPr/>
        </p:nvSpPr>
        <p:spPr>
          <a:xfrm>
            <a:off x="751997" y="1590674"/>
            <a:ext cx="886781" cy="2646878"/>
          </a:xfrm>
          <a:prstGeom prst="rect">
            <a:avLst/>
          </a:prstGeom>
          <a:noFill/>
          <a:ln>
            <a:no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9525">
                  <a:solidFill>
                    <a:sysClr val="windowText" lastClr="000000"/>
                  </a:solidFill>
                  <a:prstDash val="solid"/>
                </a:ln>
                <a:solidFill>
                  <a:prstClr val="black"/>
                </a:solidFill>
                <a:effectLst>
                  <a:outerShdw blurRad="12700" dist="38100" dir="2700000" algn="tl" rotWithShape="0">
                    <a:prstClr val="white">
                      <a:lumMod val="50000"/>
                    </a:prstClr>
                  </a:outerShdw>
                </a:effectLst>
                <a:uLnTx/>
                <a:uFillTx/>
                <a:latin typeface="Angsana New" panose="02020603050405020304" pitchFamily="18" charset="-34"/>
                <a:ea typeface="+mn-ea"/>
                <a:cs typeface="Angsana New" panose="02020603050405020304" pitchFamily="18" charset="-34"/>
              </a:rPr>
              <a:t>“</a:t>
            </a:r>
          </a:p>
        </p:txBody>
      </p:sp>
      <p:sp>
        <p:nvSpPr>
          <p:cNvPr id="10" name="Rectangle 9">
            <a:extLst>
              <a:ext uri="{FF2B5EF4-FFF2-40B4-BE49-F238E27FC236}">
                <a16:creationId xmlns:a16="http://schemas.microsoft.com/office/drawing/2014/main" xmlns="" id="{40BCB99E-CC72-4FF5-9706-30F1D2194D74}"/>
              </a:ext>
            </a:extLst>
          </p:cNvPr>
          <p:cNvSpPr/>
          <p:nvPr/>
        </p:nvSpPr>
        <p:spPr>
          <a:xfrm rot="10800000">
            <a:off x="5849557" y="3213557"/>
            <a:ext cx="886781" cy="2646878"/>
          </a:xfrm>
          <a:prstGeom prst="rect">
            <a:avLst/>
          </a:prstGeom>
          <a:noFill/>
          <a:ln>
            <a:no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9525">
                  <a:solidFill>
                    <a:sysClr val="windowText" lastClr="000000"/>
                  </a:solidFill>
                  <a:prstDash val="solid"/>
                </a:ln>
                <a:solidFill>
                  <a:prstClr val="black"/>
                </a:solidFill>
                <a:effectLst>
                  <a:outerShdw blurRad="12700" dist="38100" dir="2700000" algn="tl" rotWithShape="0">
                    <a:prstClr val="white">
                      <a:lumMod val="50000"/>
                    </a:prstClr>
                  </a:outerShdw>
                </a:effectLst>
                <a:uLnTx/>
                <a:uFillTx/>
                <a:latin typeface="Angsana New" panose="02020603050405020304" pitchFamily="18" charset="-34"/>
                <a:ea typeface="+mn-ea"/>
                <a:cs typeface="Angsana New" panose="02020603050405020304" pitchFamily="18" charset="-34"/>
              </a:rPr>
              <a:t>“</a:t>
            </a:r>
          </a:p>
        </p:txBody>
      </p:sp>
      <p:sp>
        <p:nvSpPr>
          <p:cNvPr id="11" name="Rectangle 10">
            <a:extLst>
              <a:ext uri="{FF2B5EF4-FFF2-40B4-BE49-F238E27FC236}">
                <a16:creationId xmlns:a16="http://schemas.microsoft.com/office/drawing/2014/main" xmlns="" id="{7A1A7E13-0CBF-416C-9BF9-D2AACF1F91F0}"/>
              </a:ext>
            </a:extLst>
          </p:cNvPr>
          <p:cNvSpPr/>
          <p:nvPr/>
        </p:nvSpPr>
        <p:spPr>
          <a:xfrm>
            <a:off x="1556826" y="2080018"/>
            <a:ext cx="4395549" cy="2862322"/>
          </a:xfrm>
          <a:prstGeom prst="rect">
            <a:avLst/>
          </a:prstGeom>
        </p:spPr>
        <p:txBody>
          <a:bodyPr wrap="square">
            <a:spAutoFit/>
          </a:bodyPr>
          <a:lstStyle/>
          <a:p>
            <a:pPr lvl="0"/>
            <a:r>
              <a:rPr lang="en-US" sz="1400" dirty="0">
                <a:solidFill>
                  <a:prstClr val="black"/>
                </a:solidFill>
                <a:latin typeface="Arial" panose="020B0604020202020204" pitchFamily="34" charset="0"/>
                <a:cs typeface="Arial" panose="020B0604020202020204" pitchFamily="34" charset="0"/>
              </a:rPr>
              <a:t>Quote by Lee Hsien Loong, PM of Singapore</a:t>
            </a:r>
          </a:p>
          <a:p>
            <a:pPr lvl="0"/>
            <a:endParaRPr lang="en-US" sz="1400" dirty="0">
              <a:solidFill>
                <a:prstClr val="black"/>
              </a:solidFill>
              <a:latin typeface="Arial" panose="020B0604020202020204" pitchFamily="34" charset="0"/>
              <a:cs typeface="Arial" panose="020B0604020202020204" pitchFamily="34" charset="0"/>
            </a:endParaRPr>
          </a:p>
          <a:p>
            <a:pPr lvl="0"/>
            <a:r>
              <a:rPr lang="en-US" sz="1400" dirty="0">
                <a:solidFill>
                  <a:prstClr val="black"/>
                </a:solidFill>
                <a:latin typeface="Arial" panose="020B0604020202020204" pitchFamily="34" charset="0"/>
                <a:cs typeface="Arial" panose="020B0604020202020204" pitchFamily="34" charset="0"/>
              </a:rPr>
              <a:t>“We should not be shy to acknowledge that in Singapore, the majority is making a special effort to ensure that minorities enjoy full and equal treatment. We are not unique in making special arrangements for our Head of State. It is necessary in many multiracial countries. They make deliberate arrangements - either constitutional rules or conventions - but they have some kind of rotation or special representations for the minorities.” </a:t>
            </a: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(Tham, 2017)</a:t>
            </a:r>
          </a:p>
        </p:txBody>
      </p:sp>
    </p:spTree>
    <p:custDataLst>
      <p:tags r:id="rId1"/>
    </p:custDataLst>
    <p:extLst>
      <p:ext uri="{BB962C8B-B14F-4D97-AF65-F5344CB8AC3E}">
        <p14:creationId xmlns:p14="http://schemas.microsoft.com/office/powerpoint/2010/main" val="1763842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Multiracialism in Singapore: The Composition</a:t>
            </a:r>
            <a:endParaRPr lang="en-GB" dirty="0"/>
          </a:p>
        </p:txBody>
      </p:sp>
      <p:graphicFrame>
        <p:nvGraphicFramePr>
          <p:cNvPr id="7" name="Content Placeholder 8">
            <a:extLst>
              <a:ext uri="{FF2B5EF4-FFF2-40B4-BE49-F238E27FC236}">
                <a16:creationId xmlns:a16="http://schemas.microsoft.com/office/drawing/2014/main" xmlns="" id="{468415F0-2381-45E2-A8F7-007CB0D66B87}"/>
              </a:ext>
            </a:extLst>
          </p:cNvPr>
          <p:cNvGraphicFramePr>
            <a:graphicFrameLocks noGrp="1"/>
          </p:cNvGraphicFramePr>
          <p:nvPr>
            <p:ph idx="1"/>
            <p:extLst>
              <p:ext uri="{D42A27DB-BD31-4B8C-83A1-F6EECF244321}">
                <p14:modId xmlns:p14="http://schemas.microsoft.com/office/powerpoint/2010/main" val="4181595929"/>
              </p:ext>
            </p:extLst>
          </p:nvPr>
        </p:nvGraphicFramePr>
        <p:xfrm>
          <a:off x="530225" y="1452563"/>
          <a:ext cx="5257626"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lvl="0"/>
            <a:fld id="{DCCDAF49-C2BC-4840-A69D-46A51E9AF11C}" type="slidenum">
              <a:rPr lang="en-GB" noProof="0" smtClean="0"/>
              <a:pPr lvl="0"/>
              <a:t>26</a:t>
            </a:fld>
            <a:endParaRPr lang="en-GB" noProof="0" dirty="0"/>
          </a:p>
        </p:txBody>
      </p:sp>
    </p:spTree>
    <p:custDataLst>
      <p:tags r:id="rId1"/>
    </p:custDataLst>
    <p:extLst>
      <p:ext uri="{BB962C8B-B14F-4D97-AF65-F5344CB8AC3E}">
        <p14:creationId xmlns:p14="http://schemas.microsoft.com/office/powerpoint/2010/main" val="1178266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Multiracialism in Singapore</a:t>
            </a:r>
            <a:endParaRPr lang="en-GB" dirty="0"/>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lvl="0"/>
            <a:fld id="{DCCDAF49-C2BC-4840-A69D-46A51E9AF11C}" type="slidenum">
              <a:rPr lang="en-GB" noProof="0" smtClean="0"/>
              <a:pPr lvl="0"/>
              <a:t>27</a:t>
            </a:fld>
            <a:endParaRPr lang="en-GB" noProof="0" dirty="0"/>
          </a:p>
        </p:txBody>
      </p:sp>
      <p:pic>
        <p:nvPicPr>
          <p:cNvPr id="1026" name="Picture 2">
            <a:extLst>
              <a:ext uri="{FF2B5EF4-FFF2-40B4-BE49-F238E27FC236}">
                <a16:creationId xmlns:a16="http://schemas.microsoft.com/office/drawing/2014/main" xmlns="" id="{C84EC228-0930-4219-87DE-913B22660E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094" y="1464504"/>
            <a:ext cx="2572223" cy="369169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xmlns="" id="{D8E49131-6026-42FC-B61E-AFE186C469C3}"/>
              </a:ext>
            </a:extLst>
          </p:cNvPr>
          <p:cNvPicPr>
            <a:picLocks noChangeAspect="1"/>
          </p:cNvPicPr>
          <p:nvPr/>
        </p:nvPicPr>
        <p:blipFill>
          <a:blip r:embed="rId4"/>
          <a:stretch>
            <a:fillRect/>
          </a:stretch>
        </p:blipFill>
        <p:spPr>
          <a:xfrm>
            <a:off x="4680850" y="1464504"/>
            <a:ext cx="2830300" cy="3691696"/>
          </a:xfrm>
          <a:prstGeom prst="rect">
            <a:avLst/>
          </a:prstGeom>
          <a:ln w="88900" cap="sq" cmpd="thickThin">
            <a:solidFill>
              <a:srgbClr val="000000"/>
            </a:solidFill>
            <a:prstDash val="solid"/>
            <a:miter lim="800000"/>
          </a:ln>
          <a:effectLst>
            <a:innerShdw blurRad="76200">
              <a:srgbClr val="000000"/>
            </a:innerShdw>
          </a:effectLst>
        </p:spPr>
      </p:pic>
      <p:pic>
        <p:nvPicPr>
          <p:cNvPr id="15" name="Picture 14" descr="A picture containing person, person, window&#10;&#10;Description automatically generated">
            <a:extLst>
              <a:ext uri="{FF2B5EF4-FFF2-40B4-BE49-F238E27FC236}">
                <a16:creationId xmlns:a16="http://schemas.microsoft.com/office/drawing/2014/main" xmlns="" id="{6887CABC-D25E-43A6-A464-BFBB6D62DD52}"/>
              </a:ext>
            </a:extLst>
          </p:cNvPr>
          <p:cNvPicPr>
            <a:picLocks noChangeAspect="1"/>
          </p:cNvPicPr>
          <p:nvPr/>
        </p:nvPicPr>
        <p:blipFill rotWithShape="1">
          <a:blip r:embed="rId5"/>
          <a:srcRect l="25728" r="25728"/>
          <a:stretch/>
        </p:blipFill>
        <p:spPr>
          <a:xfrm>
            <a:off x="8134684" y="1464504"/>
            <a:ext cx="2572223" cy="3691696"/>
          </a:xfrm>
          <a:prstGeom prst="rect">
            <a:avLst/>
          </a:prstGeom>
          <a:ln w="88900" cap="sq" cmpd="thickThin">
            <a:solidFill>
              <a:srgbClr val="000000"/>
            </a:solidFill>
            <a:prstDash val="solid"/>
            <a:miter lim="800000"/>
          </a:ln>
          <a:effectLst>
            <a:innerShdw blurRad="76200">
              <a:srgbClr val="000000"/>
            </a:innerShdw>
          </a:effectLst>
        </p:spPr>
      </p:pic>
      <p:sp>
        <p:nvSpPr>
          <p:cNvPr id="18" name="Rectangle 17">
            <a:extLst>
              <a:ext uri="{FF2B5EF4-FFF2-40B4-BE49-F238E27FC236}">
                <a16:creationId xmlns:a16="http://schemas.microsoft.com/office/drawing/2014/main" xmlns="" id="{1C974902-0884-4D30-8D73-EE5117C90462}"/>
              </a:ext>
            </a:extLst>
          </p:cNvPr>
          <p:cNvSpPr/>
          <p:nvPr/>
        </p:nvSpPr>
        <p:spPr>
          <a:xfrm>
            <a:off x="1485094" y="5226907"/>
            <a:ext cx="2572223" cy="526193"/>
          </a:xfrm>
          <a:prstGeom prst="rect">
            <a:avLst/>
          </a:prstGeom>
          <a:noFill/>
        </p:spPr>
        <p:style>
          <a:lnRef idx="2">
            <a:schemeClr val="dk1"/>
          </a:lnRef>
          <a:fillRef idx="1">
            <a:schemeClr val="lt1"/>
          </a:fillRef>
          <a:effectRef idx="0">
            <a:schemeClr val="dk1"/>
          </a:effectRef>
          <a:fontRef idx="minor">
            <a:schemeClr val="dk1"/>
          </a:fontRef>
        </p:style>
        <p:txBody>
          <a:bodyPr rtlCol="0" anchor="b"/>
          <a:lstStyle/>
          <a:p>
            <a:pPr algn="ctr"/>
            <a:r>
              <a:rPr lang="en-US" sz="1200" b="1" dirty="0">
                <a:latin typeface="Arial" panose="020B0604020202020204" pitchFamily="34" charset="0"/>
                <a:cs typeface="Arial" panose="020B0604020202020204" pitchFamily="34" charset="0"/>
              </a:rPr>
              <a:t>Lee Hsien Loong</a:t>
            </a:r>
          </a:p>
          <a:p>
            <a:pPr algn="ctr"/>
            <a:r>
              <a:rPr lang="en-US" sz="1200" dirty="0">
                <a:latin typeface="Arial" panose="020B0604020202020204" pitchFamily="34" charset="0"/>
                <a:cs typeface="Arial" panose="020B0604020202020204" pitchFamily="34" charset="0"/>
              </a:rPr>
              <a:t>Prime Minister of Singapore</a:t>
            </a:r>
            <a:endParaRPr lang="en-GB" sz="12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xmlns="" id="{F1D24041-7EBA-439B-8920-B79044D68DDF}"/>
              </a:ext>
            </a:extLst>
          </p:cNvPr>
          <p:cNvSpPr/>
          <p:nvPr/>
        </p:nvSpPr>
        <p:spPr>
          <a:xfrm>
            <a:off x="4680851" y="5226907"/>
            <a:ext cx="2830299" cy="526193"/>
          </a:xfrm>
          <a:prstGeom prst="rect">
            <a:avLst/>
          </a:prstGeom>
          <a:noFill/>
        </p:spPr>
        <p:style>
          <a:lnRef idx="2">
            <a:schemeClr val="dk1"/>
          </a:lnRef>
          <a:fillRef idx="1">
            <a:schemeClr val="lt1"/>
          </a:fillRef>
          <a:effectRef idx="0">
            <a:schemeClr val="dk1"/>
          </a:effectRef>
          <a:fontRef idx="minor">
            <a:schemeClr val="dk1"/>
          </a:fontRef>
        </p:style>
        <p:txBody>
          <a:bodyPr rtlCol="0" anchor="b"/>
          <a:lstStyle/>
          <a:p>
            <a:pPr algn="ctr"/>
            <a:r>
              <a:rPr lang="en-US" sz="1200" b="1" dirty="0" err="1">
                <a:latin typeface="Arial" panose="020B0604020202020204" pitchFamily="34" charset="0"/>
                <a:cs typeface="Arial" panose="020B0604020202020204" pitchFamily="34" charset="0"/>
              </a:rPr>
              <a:t>Halimah</a:t>
            </a:r>
            <a:r>
              <a:rPr lang="en-US" sz="1200" b="1" dirty="0">
                <a:latin typeface="Arial" panose="020B0604020202020204" pitchFamily="34" charset="0"/>
                <a:cs typeface="Arial" panose="020B0604020202020204" pitchFamily="34" charset="0"/>
              </a:rPr>
              <a:t> Binti </a:t>
            </a:r>
            <a:r>
              <a:rPr lang="en-US" sz="1200" b="1" dirty="0" err="1">
                <a:latin typeface="Arial" panose="020B0604020202020204" pitchFamily="34" charset="0"/>
                <a:cs typeface="Arial" panose="020B0604020202020204" pitchFamily="34" charset="0"/>
              </a:rPr>
              <a:t>Yacob</a:t>
            </a:r>
            <a:endParaRPr lang="en-US" sz="1200" b="1" dirty="0">
              <a:latin typeface="Arial" panose="020B0604020202020204" pitchFamily="34" charset="0"/>
              <a:cs typeface="Arial" panose="020B0604020202020204" pitchFamily="34" charset="0"/>
            </a:endParaRPr>
          </a:p>
          <a:p>
            <a:pPr algn="ctr"/>
            <a:r>
              <a:rPr lang="en-US" sz="1200" dirty="0">
                <a:latin typeface="Arial" panose="020B0604020202020204" pitchFamily="34" charset="0"/>
                <a:cs typeface="Arial" panose="020B0604020202020204" pitchFamily="34" charset="0"/>
              </a:rPr>
              <a:t>President of Singapore</a:t>
            </a:r>
            <a:endParaRPr lang="en-GB" sz="12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xmlns="" id="{F0DB67C0-23AD-4CCD-83BA-915FFA3B67EF}"/>
              </a:ext>
            </a:extLst>
          </p:cNvPr>
          <p:cNvSpPr/>
          <p:nvPr/>
        </p:nvSpPr>
        <p:spPr>
          <a:xfrm>
            <a:off x="8134685" y="5226907"/>
            <a:ext cx="2572222" cy="526193"/>
          </a:xfrm>
          <a:prstGeom prst="rect">
            <a:avLst/>
          </a:prstGeom>
          <a:noFill/>
        </p:spPr>
        <p:style>
          <a:lnRef idx="2">
            <a:schemeClr val="dk1"/>
          </a:lnRef>
          <a:fillRef idx="1">
            <a:schemeClr val="lt1"/>
          </a:fillRef>
          <a:effectRef idx="0">
            <a:schemeClr val="dk1"/>
          </a:effectRef>
          <a:fontRef idx="minor">
            <a:schemeClr val="dk1"/>
          </a:fontRef>
        </p:style>
        <p:txBody>
          <a:bodyPr rtlCol="0" anchor="b"/>
          <a:lstStyle/>
          <a:p>
            <a:pPr algn="ctr"/>
            <a:r>
              <a:rPr lang="en-US" sz="1200" b="1" dirty="0" err="1">
                <a:latin typeface="Arial" panose="020B0604020202020204" pitchFamily="34" charset="0"/>
                <a:cs typeface="Arial" panose="020B0604020202020204" pitchFamily="34" charset="0"/>
              </a:rPr>
              <a:t>Sundaresh</a:t>
            </a:r>
            <a:r>
              <a:rPr lang="en-US" sz="1200" b="1" dirty="0">
                <a:latin typeface="Arial" panose="020B0604020202020204" pitchFamily="34" charset="0"/>
                <a:cs typeface="Arial" panose="020B0604020202020204" pitchFamily="34" charset="0"/>
              </a:rPr>
              <a:t> Menon</a:t>
            </a:r>
          </a:p>
          <a:p>
            <a:pPr algn="ctr"/>
            <a:r>
              <a:rPr lang="en-US" sz="1200" dirty="0">
                <a:latin typeface="Arial" panose="020B0604020202020204" pitchFamily="34" charset="0"/>
                <a:cs typeface="Arial" panose="020B0604020202020204" pitchFamily="34" charset="0"/>
              </a:rPr>
              <a:t>Chief Justice of Singapore</a:t>
            </a:r>
            <a:endParaRPr lang="en-GB" sz="12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725823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Multiracialism in Singapore</a:t>
            </a:r>
            <a:endParaRPr lang="en-GB" dirty="0"/>
          </a:p>
        </p:txBody>
      </p:sp>
      <p:sp>
        <p:nvSpPr>
          <p:cNvPr id="8" name="Content Placeholder 7">
            <a:extLst>
              <a:ext uri="{FF2B5EF4-FFF2-40B4-BE49-F238E27FC236}">
                <a16:creationId xmlns:a16="http://schemas.microsoft.com/office/drawing/2014/main" xmlns="" id="{88B8EB12-CDF3-4096-BCE1-28DB6F98020F}"/>
              </a:ext>
            </a:extLst>
          </p:cNvPr>
          <p:cNvSpPr>
            <a:spLocks noGrp="1"/>
          </p:cNvSpPr>
          <p:nvPr>
            <p:ph idx="1"/>
          </p:nvPr>
        </p:nvSpPr>
        <p:spPr/>
        <p:txBody>
          <a:bodyPr/>
          <a:lstStyle/>
          <a:p>
            <a:pPr marL="0" indent="0">
              <a:buNone/>
            </a:pPr>
            <a:r>
              <a:rPr lang="en-US" dirty="0"/>
              <a:t>Singapore’s approach is highly Interventionist. It is a mixture of a few strategies:</a:t>
            </a:r>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lvl="0"/>
            <a:fld id="{DCCDAF49-C2BC-4840-A69D-46A51E9AF11C}" type="slidenum">
              <a:rPr lang="en-GB" noProof="0" smtClean="0"/>
              <a:pPr lvl="0"/>
              <a:t>28</a:t>
            </a:fld>
            <a:endParaRPr lang="en-GB" noProof="0" dirty="0"/>
          </a:p>
        </p:txBody>
      </p:sp>
      <p:sp>
        <p:nvSpPr>
          <p:cNvPr id="12" name="Rectangle: Rounded Corners 11">
            <a:extLst>
              <a:ext uri="{FF2B5EF4-FFF2-40B4-BE49-F238E27FC236}">
                <a16:creationId xmlns:a16="http://schemas.microsoft.com/office/drawing/2014/main" xmlns="" id="{B7F4A05A-CAF7-42D2-B72F-9E87C1DAEC9B}"/>
              </a:ext>
            </a:extLst>
          </p:cNvPr>
          <p:cNvSpPr/>
          <p:nvPr/>
        </p:nvSpPr>
        <p:spPr>
          <a:xfrm>
            <a:off x="1930401" y="2160191"/>
            <a:ext cx="3530954" cy="812801"/>
          </a:xfrm>
          <a:prstGeom prst="roundRect">
            <a:avLst>
              <a:gd name="adj" fmla="val 10000"/>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1600" b="1" dirty="0">
                <a:solidFill>
                  <a:schemeClr val="tx1"/>
                </a:solidFill>
                <a:latin typeface="Arial" panose="020B0604020202020204" pitchFamily="34" charset="0"/>
                <a:cs typeface="Arial" panose="020B0604020202020204" pitchFamily="34" charset="0"/>
              </a:rPr>
              <a:t>Draconian Laws</a:t>
            </a:r>
            <a:endParaRPr lang="en-GB" sz="1600" b="1" dirty="0">
              <a:solidFill>
                <a:schemeClr val="tx1"/>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xmlns="" id="{7E3C42D5-03A1-4EF3-AB9A-9F93F3E13C87}"/>
              </a:ext>
            </a:extLst>
          </p:cNvPr>
          <p:cNvSpPr/>
          <p:nvPr/>
        </p:nvSpPr>
        <p:spPr>
          <a:xfrm>
            <a:off x="1930402" y="2673747"/>
            <a:ext cx="3530954" cy="1281112"/>
          </a:xfrm>
          <a:prstGeom prst="roundRect">
            <a:avLst>
              <a:gd name="adj" fmla="val 10000"/>
            </a:avLst>
          </a:pr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285750" indent="-285750">
              <a:buFont typeface="Wingdings" panose="05000000000000000000" pitchFamily="2" charset="2"/>
              <a:buChar char="§"/>
            </a:pPr>
            <a:r>
              <a:rPr lang="en-US" dirty="0"/>
              <a:t>Internal Security Act</a:t>
            </a:r>
          </a:p>
          <a:p>
            <a:pPr marL="285750" indent="-285750">
              <a:buFont typeface="Wingdings" panose="05000000000000000000" pitchFamily="2" charset="2"/>
              <a:buChar char="§"/>
            </a:pPr>
            <a:r>
              <a:rPr lang="en-US" dirty="0"/>
              <a:t>Sedition Act</a:t>
            </a:r>
          </a:p>
          <a:p>
            <a:pPr marL="285750" indent="-285750">
              <a:buFont typeface="Wingdings" panose="05000000000000000000" pitchFamily="2" charset="2"/>
              <a:buChar char="§"/>
            </a:pPr>
            <a:r>
              <a:rPr lang="en-US" dirty="0"/>
              <a:t>Maintenance of Religious Harmony Act</a:t>
            </a:r>
          </a:p>
        </p:txBody>
      </p:sp>
      <p:sp>
        <p:nvSpPr>
          <p:cNvPr id="13" name="Rectangle: Rounded Corners 12">
            <a:extLst>
              <a:ext uri="{FF2B5EF4-FFF2-40B4-BE49-F238E27FC236}">
                <a16:creationId xmlns:a16="http://schemas.microsoft.com/office/drawing/2014/main" xmlns="" id="{A995EF1B-A8A6-4010-8983-9D5137D18C02}"/>
              </a:ext>
            </a:extLst>
          </p:cNvPr>
          <p:cNvSpPr/>
          <p:nvPr/>
        </p:nvSpPr>
        <p:spPr>
          <a:xfrm>
            <a:off x="6540501" y="2160191"/>
            <a:ext cx="3530954" cy="812801"/>
          </a:xfrm>
          <a:prstGeom prst="roundRect">
            <a:avLst>
              <a:gd name="adj" fmla="val 10000"/>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1600" b="1" dirty="0">
                <a:solidFill>
                  <a:schemeClr val="tx1"/>
                </a:solidFill>
                <a:latin typeface="Arial" panose="020B0604020202020204" pitchFamily="34" charset="0"/>
                <a:cs typeface="Arial" panose="020B0604020202020204" pitchFamily="34" charset="0"/>
              </a:rPr>
              <a:t>Polyethnic Rights</a:t>
            </a:r>
          </a:p>
        </p:txBody>
      </p:sp>
      <p:sp>
        <p:nvSpPr>
          <p:cNvPr id="14" name="Rectangle: Rounded Corners 13">
            <a:extLst>
              <a:ext uri="{FF2B5EF4-FFF2-40B4-BE49-F238E27FC236}">
                <a16:creationId xmlns:a16="http://schemas.microsoft.com/office/drawing/2014/main" xmlns="" id="{D63F42BE-49DD-4717-B318-40C7FA21337D}"/>
              </a:ext>
            </a:extLst>
          </p:cNvPr>
          <p:cNvSpPr/>
          <p:nvPr/>
        </p:nvSpPr>
        <p:spPr>
          <a:xfrm>
            <a:off x="6540502" y="2673747"/>
            <a:ext cx="3530954" cy="1281112"/>
          </a:xfrm>
          <a:prstGeom prst="roundRect">
            <a:avLst>
              <a:gd name="adj" fmla="val 10000"/>
            </a:avLst>
          </a:pr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285750" indent="-285750">
              <a:buFont typeface="Wingdings" panose="05000000000000000000" pitchFamily="2" charset="2"/>
              <a:buChar char="§"/>
            </a:pPr>
            <a:r>
              <a:rPr lang="en-US" dirty="0"/>
              <a:t>Special provisions for Muslims</a:t>
            </a:r>
          </a:p>
        </p:txBody>
      </p:sp>
      <p:sp>
        <p:nvSpPr>
          <p:cNvPr id="15" name="Rectangle: Rounded Corners 14">
            <a:extLst>
              <a:ext uri="{FF2B5EF4-FFF2-40B4-BE49-F238E27FC236}">
                <a16:creationId xmlns:a16="http://schemas.microsoft.com/office/drawing/2014/main" xmlns="" id="{456CDC38-24DF-49F2-8221-E5C9CD003296}"/>
              </a:ext>
            </a:extLst>
          </p:cNvPr>
          <p:cNvSpPr/>
          <p:nvPr/>
        </p:nvSpPr>
        <p:spPr>
          <a:xfrm>
            <a:off x="1930402" y="4153695"/>
            <a:ext cx="3530954" cy="812801"/>
          </a:xfrm>
          <a:prstGeom prst="roundRect">
            <a:avLst>
              <a:gd name="adj" fmla="val 10000"/>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1600" b="1" dirty="0">
                <a:solidFill>
                  <a:schemeClr val="tx1"/>
                </a:solidFill>
                <a:latin typeface="Arial" panose="020B0604020202020204" pitchFamily="34" charset="0"/>
                <a:cs typeface="Arial" panose="020B0604020202020204" pitchFamily="34" charset="0"/>
              </a:rPr>
              <a:t>Special Representation Rights</a:t>
            </a:r>
          </a:p>
        </p:txBody>
      </p:sp>
      <p:sp>
        <p:nvSpPr>
          <p:cNvPr id="17" name="Rectangle: Rounded Corners 16">
            <a:extLst>
              <a:ext uri="{FF2B5EF4-FFF2-40B4-BE49-F238E27FC236}">
                <a16:creationId xmlns:a16="http://schemas.microsoft.com/office/drawing/2014/main" xmlns="" id="{8A84D29E-2D2E-4363-A0AF-8A5D98115D7B}"/>
              </a:ext>
            </a:extLst>
          </p:cNvPr>
          <p:cNvSpPr/>
          <p:nvPr/>
        </p:nvSpPr>
        <p:spPr>
          <a:xfrm>
            <a:off x="1930403" y="4667251"/>
            <a:ext cx="3530954" cy="1281112"/>
          </a:xfrm>
          <a:prstGeom prst="roundRect">
            <a:avLst>
              <a:gd name="adj" fmla="val 10000"/>
            </a:avLst>
          </a:pr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285750" indent="-285750">
              <a:buFont typeface="Wingdings" panose="05000000000000000000" pitchFamily="2" charset="2"/>
              <a:buChar char="§"/>
            </a:pPr>
            <a:r>
              <a:rPr lang="en-US" dirty="0"/>
              <a:t>Group Representation Constituencies (GRCs)</a:t>
            </a:r>
          </a:p>
          <a:p>
            <a:pPr marL="285750" indent="-285750">
              <a:buFont typeface="Wingdings" panose="05000000000000000000" pitchFamily="2" charset="2"/>
              <a:buChar char="§"/>
            </a:pPr>
            <a:r>
              <a:rPr lang="en-US" dirty="0"/>
              <a:t>Reserved presidency</a:t>
            </a:r>
          </a:p>
        </p:txBody>
      </p:sp>
      <p:sp>
        <p:nvSpPr>
          <p:cNvPr id="18" name="Rectangle: Rounded Corners 17">
            <a:extLst>
              <a:ext uri="{FF2B5EF4-FFF2-40B4-BE49-F238E27FC236}">
                <a16:creationId xmlns:a16="http://schemas.microsoft.com/office/drawing/2014/main" xmlns="" id="{4AA04E2A-38E5-4753-9173-228BEC8E1E7C}"/>
              </a:ext>
            </a:extLst>
          </p:cNvPr>
          <p:cNvSpPr/>
          <p:nvPr/>
        </p:nvSpPr>
        <p:spPr>
          <a:xfrm>
            <a:off x="6540502" y="4153695"/>
            <a:ext cx="3530954" cy="812801"/>
          </a:xfrm>
          <a:prstGeom prst="roundRect">
            <a:avLst>
              <a:gd name="adj" fmla="val 10000"/>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1600" b="1" dirty="0">
                <a:solidFill>
                  <a:schemeClr val="tx1"/>
                </a:solidFill>
                <a:latin typeface="Arial" panose="020B0604020202020204" pitchFamily="34" charset="0"/>
                <a:cs typeface="Arial" panose="020B0604020202020204" pitchFamily="34" charset="0"/>
              </a:rPr>
              <a:t>Others</a:t>
            </a:r>
            <a:endParaRPr lang="en-GB" sz="1600" b="1" dirty="0">
              <a:solidFill>
                <a:schemeClr val="tx1"/>
              </a:solidFill>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xmlns="" id="{024CC86F-7A02-474F-B0BA-64F3B0D4716B}"/>
              </a:ext>
            </a:extLst>
          </p:cNvPr>
          <p:cNvSpPr/>
          <p:nvPr/>
        </p:nvSpPr>
        <p:spPr>
          <a:xfrm>
            <a:off x="6540503" y="4667251"/>
            <a:ext cx="3530954" cy="1281112"/>
          </a:xfrm>
          <a:prstGeom prst="roundRect">
            <a:avLst>
              <a:gd name="adj" fmla="val 10000"/>
            </a:avLst>
          </a:pr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285750" indent="-285750">
              <a:buFont typeface="Wingdings" panose="05000000000000000000" pitchFamily="2" charset="2"/>
              <a:buChar char="§"/>
            </a:pPr>
            <a:r>
              <a:rPr lang="en-US" dirty="0"/>
              <a:t>Inter-faith efforts</a:t>
            </a:r>
          </a:p>
          <a:p>
            <a:pPr marL="285750" indent="-285750">
              <a:buFont typeface="Wingdings" panose="05000000000000000000" pitchFamily="2" charset="2"/>
              <a:buChar char="§"/>
            </a:pPr>
            <a:r>
              <a:rPr lang="en-US" dirty="0"/>
              <a:t>Housing quotas</a:t>
            </a:r>
          </a:p>
        </p:txBody>
      </p:sp>
    </p:spTree>
    <p:custDataLst>
      <p:tags r:id="rId1"/>
    </p:custDataLst>
    <p:extLst>
      <p:ext uri="{BB962C8B-B14F-4D97-AF65-F5344CB8AC3E}">
        <p14:creationId xmlns:p14="http://schemas.microsoft.com/office/powerpoint/2010/main" val="1543696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Multiracialism in Singapore: Tensions</a:t>
            </a:r>
            <a:endParaRPr lang="en-GB" dirty="0"/>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lvl="0"/>
            <a:fld id="{DCCDAF49-C2BC-4840-A69D-46A51E9AF11C}" type="slidenum">
              <a:rPr lang="en-GB" noProof="0" smtClean="0"/>
              <a:pPr lvl="0"/>
              <a:t>29</a:t>
            </a:fld>
            <a:endParaRPr lang="en-GB" noProof="0" dirty="0"/>
          </a:p>
        </p:txBody>
      </p:sp>
      <p:sp>
        <p:nvSpPr>
          <p:cNvPr id="6" name="Rectangle: Rounded Corners 5">
            <a:extLst>
              <a:ext uri="{FF2B5EF4-FFF2-40B4-BE49-F238E27FC236}">
                <a16:creationId xmlns:a16="http://schemas.microsoft.com/office/drawing/2014/main" xmlns="" id="{FD83FC71-B289-4640-8E11-8AE9A063DA3E}"/>
              </a:ext>
            </a:extLst>
          </p:cNvPr>
          <p:cNvSpPr/>
          <p:nvPr/>
        </p:nvSpPr>
        <p:spPr>
          <a:xfrm rot="18938879">
            <a:off x="1097998" y="3501028"/>
            <a:ext cx="2447821" cy="2390945"/>
          </a:xfrm>
          <a:prstGeom prst="roundRect">
            <a:avLst>
              <a:gd name="adj" fmla="val 10000"/>
            </a:avLst>
          </a:pr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Rectangle: Rounded Corners 6">
            <a:extLst>
              <a:ext uri="{FF2B5EF4-FFF2-40B4-BE49-F238E27FC236}">
                <a16:creationId xmlns:a16="http://schemas.microsoft.com/office/drawing/2014/main" xmlns="" id="{8A1E7BAC-0385-4A92-9A17-EA97E2842E60}"/>
              </a:ext>
            </a:extLst>
          </p:cNvPr>
          <p:cNvSpPr/>
          <p:nvPr/>
        </p:nvSpPr>
        <p:spPr>
          <a:xfrm rot="18938879">
            <a:off x="2788740" y="1616599"/>
            <a:ext cx="2447821" cy="2390945"/>
          </a:xfrm>
          <a:prstGeom prst="roundRect">
            <a:avLst>
              <a:gd name="adj" fmla="val 10000"/>
            </a:avLst>
          </a:pr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9" name="Rectangle: Rounded Corners 8">
            <a:extLst>
              <a:ext uri="{FF2B5EF4-FFF2-40B4-BE49-F238E27FC236}">
                <a16:creationId xmlns:a16="http://schemas.microsoft.com/office/drawing/2014/main" xmlns="" id="{B5F86B58-73B7-480C-86AE-34DECC7071EE}"/>
              </a:ext>
            </a:extLst>
          </p:cNvPr>
          <p:cNvSpPr/>
          <p:nvPr/>
        </p:nvSpPr>
        <p:spPr>
          <a:xfrm rot="18938879">
            <a:off x="4391428" y="3496036"/>
            <a:ext cx="2447821" cy="2390945"/>
          </a:xfrm>
          <a:prstGeom prst="roundRect">
            <a:avLst>
              <a:gd name="adj" fmla="val 10000"/>
            </a:avLst>
          </a:pr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 name="Rectangle 1">
            <a:extLst>
              <a:ext uri="{FF2B5EF4-FFF2-40B4-BE49-F238E27FC236}">
                <a16:creationId xmlns:a16="http://schemas.microsoft.com/office/drawing/2014/main" xmlns="" id="{0CF553EF-D612-457C-8007-4B3FB21EC442}"/>
              </a:ext>
            </a:extLst>
          </p:cNvPr>
          <p:cNvSpPr/>
          <p:nvPr/>
        </p:nvSpPr>
        <p:spPr>
          <a:xfrm>
            <a:off x="935369" y="3962827"/>
            <a:ext cx="2773077" cy="1477328"/>
          </a:xfrm>
          <a:prstGeom prst="rect">
            <a:avLst/>
          </a:prstGeom>
        </p:spPr>
        <p:txBody>
          <a:bodyPr wrap="square">
            <a:spAutoFit/>
          </a:bodyPr>
          <a:lstStyle/>
          <a:p>
            <a:pPr algn="ctr"/>
            <a:r>
              <a:rPr lang="en-US" b="1" dirty="0">
                <a:latin typeface="Arial" panose="020B0604020202020204" pitchFamily="34" charset="0"/>
                <a:cs typeface="Arial" panose="020B0604020202020204" pitchFamily="34" charset="0"/>
              </a:rPr>
              <a:t>Tensions between meritocracy and multiracialism</a:t>
            </a:r>
          </a:p>
          <a:p>
            <a:pPr algn="ctr"/>
            <a:r>
              <a:rPr lang="en-US" dirty="0">
                <a:latin typeface="Arial" panose="020B0604020202020204" pitchFamily="34" charset="0"/>
                <a:cs typeface="Arial" panose="020B0604020202020204" pitchFamily="34" charset="0"/>
              </a:rPr>
              <a:t>Reserved Presidency and GRCs</a:t>
            </a:r>
          </a:p>
        </p:txBody>
      </p:sp>
      <p:sp>
        <p:nvSpPr>
          <p:cNvPr id="3" name="Rectangle 2">
            <a:extLst>
              <a:ext uri="{FF2B5EF4-FFF2-40B4-BE49-F238E27FC236}">
                <a16:creationId xmlns:a16="http://schemas.microsoft.com/office/drawing/2014/main" xmlns="" id="{47BBE09D-0CB5-4AE6-AA41-1179026349F0}"/>
              </a:ext>
            </a:extLst>
          </p:cNvPr>
          <p:cNvSpPr/>
          <p:nvPr/>
        </p:nvSpPr>
        <p:spPr>
          <a:xfrm>
            <a:off x="2768047" y="2073407"/>
            <a:ext cx="2489202" cy="1754326"/>
          </a:xfrm>
          <a:prstGeom prst="rect">
            <a:avLst/>
          </a:prstGeom>
        </p:spPr>
        <p:txBody>
          <a:bodyPr wrap="square">
            <a:spAutoFit/>
          </a:bodyPr>
          <a:lstStyle/>
          <a:p>
            <a:pPr algn="ctr"/>
            <a:r>
              <a:rPr lang="en-US" b="1" dirty="0">
                <a:latin typeface="Arial" panose="020B0604020202020204" pitchFamily="34" charset="0"/>
                <a:cs typeface="Arial" panose="020B0604020202020204" pitchFamily="34" charset="0"/>
              </a:rPr>
              <a:t>Contradictions</a:t>
            </a:r>
          </a:p>
          <a:p>
            <a:pPr algn="ctr"/>
            <a:r>
              <a:rPr lang="en-US" dirty="0">
                <a:latin typeface="Arial" panose="020B0604020202020204" pitchFamily="34" charset="0"/>
                <a:cs typeface="Arial" panose="020B0604020202020204" pitchFamily="34" charset="0"/>
              </a:rPr>
              <a:t>Older generation of Singaporeans not ready for a non-Chinese Prime Minister</a:t>
            </a:r>
          </a:p>
        </p:txBody>
      </p:sp>
      <p:sp>
        <p:nvSpPr>
          <p:cNvPr id="4" name="Rectangle 3">
            <a:extLst>
              <a:ext uri="{FF2B5EF4-FFF2-40B4-BE49-F238E27FC236}">
                <a16:creationId xmlns:a16="http://schemas.microsoft.com/office/drawing/2014/main" xmlns="" id="{E8361581-EE30-4519-B609-0E124FC4A1BC}"/>
              </a:ext>
            </a:extLst>
          </p:cNvPr>
          <p:cNvSpPr/>
          <p:nvPr/>
        </p:nvSpPr>
        <p:spPr>
          <a:xfrm flipH="1">
            <a:off x="4121532" y="4229843"/>
            <a:ext cx="2987611" cy="646331"/>
          </a:xfrm>
          <a:prstGeom prst="rect">
            <a:avLst/>
          </a:prstGeom>
        </p:spPr>
        <p:txBody>
          <a:bodyPr wrap="square">
            <a:spAutoFit/>
          </a:bodyPr>
          <a:lstStyle/>
          <a:p>
            <a:pPr algn="ctr"/>
            <a:r>
              <a:rPr lang="en-US" b="1" dirty="0">
                <a:latin typeface="Arial" panose="020B0604020202020204" pitchFamily="34" charset="0"/>
                <a:cs typeface="Arial" panose="020B0604020202020204" pitchFamily="34" charset="0"/>
              </a:rPr>
              <a:t>Rising Xenophobia/ Racist incidents</a:t>
            </a:r>
          </a:p>
        </p:txBody>
      </p:sp>
      <p:sp>
        <p:nvSpPr>
          <p:cNvPr id="12" name="Rectangle 11">
            <a:extLst>
              <a:ext uri="{FF2B5EF4-FFF2-40B4-BE49-F238E27FC236}">
                <a16:creationId xmlns:a16="http://schemas.microsoft.com/office/drawing/2014/main" xmlns="" id="{80A57DA2-E115-4BBB-99F8-94366058C047}"/>
              </a:ext>
            </a:extLst>
          </p:cNvPr>
          <p:cNvSpPr/>
          <p:nvPr/>
        </p:nvSpPr>
        <p:spPr>
          <a:xfrm>
            <a:off x="2054048" y="2870360"/>
            <a:ext cx="535724"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2</a:t>
            </a:r>
          </a:p>
        </p:txBody>
      </p:sp>
      <p:sp>
        <p:nvSpPr>
          <p:cNvPr id="14" name="Rectangle 13">
            <a:extLst>
              <a:ext uri="{FF2B5EF4-FFF2-40B4-BE49-F238E27FC236}">
                <a16:creationId xmlns:a16="http://schemas.microsoft.com/office/drawing/2014/main" xmlns="" id="{54D439A6-0985-4082-9F8B-91793603A847}"/>
              </a:ext>
            </a:extLst>
          </p:cNvPr>
          <p:cNvSpPr/>
          <p:nvPr/>
        </p:nvSpPr>
        <p:spPr>
          <a:xfrm>
            <a:off x="3786400" y="980940"/>
            <a:ext cx="535724"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1</a:t>
            </a:r>
          </a:p>
        </p:txBody>
      </p:sp>
      <p:sp>
        <p:nvSpPr>
          <p:cNvPr id="15" name="Rectangle 14">
            <a:extLst>
              <a:ext uri="{FF2B5EF4-FFF2-40B4-BE49-F238E27FC236}">
                <a16:creationId xmlns:a16="http://schemas.microsoft.com/office/drawing/2014/main" xmlns="" id="{E9DB33EC-54A9-42CF-A9AA-C18F8049A1CB}"/>
              </a:ext>
            </a:extLst>
          </p:cNvPr>
          <p:cNvSpPr/>
          <p:nvPr/>
        </p:nvSpPr>
        <p:spPr>
          <a:xfrm>
            <a:off x="5401573" y="2870360"/>
            <a:ext cx="535724"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3</a:t>
            </a:r>
          </a:p>
        </p:txBody>
      </p:sp>
      <p:pic>
        <p:nvPicPr>
          <p:cNvPr id="17" name="Picture 16">
            <a:extLst>
              <a:ext uri="{FF2B5EF4-FFF2-40B4-BE49-F238E27FC236}">
                <a16:creationId xmlns:a16="http://schemas.microsoft.com/office/drawing/2014/main" xmlns="" id="{146EDCB5-CAAA-4B87-AE18-08602A37B383}"/>
              </a:ext>
            </a:extLst>
          </p:cNvPr>
          <p:cNvPicPr>
            <a:picLocks noChangeAspect="1"/>
          </p:cNvPicPr>
          <p:nvPr/>
        </p:nvPicPr>
        <p:blipFill>
          <a:blip r:embed="rId4"/>
          <a:stretch>
            <a:fillRect/>
          </a:stretch>
        </p:blipFill>
        <p:spPr>
          <a:xfrm>
            <a:off x="8420100" y="1904270"/>
            <a:ext cx="2463800" cy="3695700"/>
          </a:xfrm>
          <a:prstGeom prst="rect">
            <a:avLst/>
          </a:prstGeom>
          <a:ln w="88900" cap="sq" cmpd="thickThin">
            <a:solidFill>
              <a:srgbClr val="000000"/>
            </a:solidFill>
            <a:prstDash val="solid"/>
            <a:miter lim="800000"/>
          </a:ln>
          <a:effectLst>
            <a:innerShdw blurRad="76200">
              <a:srgbClr val="000000"/>
            </a:innerShdw>
          </a:effectLst>
        </p:spPr>
      </p:pic>
      <p:sp>
        <p:nvSpPr>
          <p:cNvPr id="18" name="Rectangle 17">
            <a:extLst>
              <a:ext uri="{FF2B5EF4-FFF2-40B4-BE49-F238E27FC236}">
                <a16:creationId xmlns:a16="http://schemas.microsoft.com/office/drawing/2014/main" xmlns="" id="{11D89154-C0AD-477D-84F4-751F1CEA5C98}"/>
              </a:ext>
            </a:extLst>
          </p:cNvPr>
          <p:cNvSpPr/>
          <p:nvPr/>
        </p:nvSpPr>
        <p:spPr>
          <a:xfrm>
            <a:off x="8420100" y="5661000"/>
            <a:ext cx="2463800" cy="349362"/>
          </a:xfrm>
          <a:prstGeom prst="rect">
            <a:avLst/>
          </a:prstGeom>
          <a:noFill/>
        </p:spPr>
        <p:style>
          <a:lnRef idx="2">
            <a:schemeClr val="dk1"/>
          </a:lnRef>
          <a:fillRef idx="1">
            <a:schemeClr val="lt1"/>
          </a:fillRef>
          <a:effectRef idx="0">
            <a:schemeClr val="dk1"/>
          </a:effectRef>
          <a:fontRef idx="minor">
            <a:schemeClr val="dk1"/>
          </a:fontRef>
        </p:style>
        <p:txBody>
          <a:bodyPr rtlCol="0" anchor="b"/>
          <a:lstStyle/>
          <a:p>
            <a:pPr algn="ctr"/>
            <a:r>
              <a:rPr lang="en-US" sz="1200" dirty="0">
                <a:latin typeface="Arial" panose="020B0604020202020204" pitchFamily="34" charset="0"/>
                <a:cs typeface="Arial" panose="020B0604020202020204" pitchFamily="34" charset="0"/>
              </a:rPr>
              <a:t>Tharman Shanmugaratnam</a:t>
            </a:r>
          </a:p>
        </p:txBody>
      </p:sp>
    </p:spTree>
    <p:custDataLst>
      <p:tags r:id="rId1"/>
    </p:custDataLst>
    <p:extLst>
      <p:ext uri="{BB962C8B-B14F-4D97-AF65-F5344CB8AC3E}">
        <p14:creationId xmlns:p14="http://schemas.microsoft.com/office/powerpoint/2010/main" val="4173468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Outline</a:t>
            </a:r>
            <a:endParaRPr lang="en-GB" dirty="0"/>
          </a:p>
        </p:txBody>
      </p:sp>
      <p:sp>
        <p:nvSpPr>
          <p:cNvPr id="6" name="Content Placeholder 5">
            <a:extLst>
              <a:ext uri="{FF2B5EF4-FFF2-40B4-BE49-F238E27FC236}">
                <a16:creationId xmlns:a16="http://schemas.microsoft.com/office/drawing/2014/main" xmlns="" id="{50180E02-B0CC-B647-B48F-CBF0F98503A6}"/>
              </a:ext>
            </a:extLst>
          </p:cNvPr>
          <p:cNvSpPr>
            <a:spLocks noGrp="1"/>
          </p:cNvSpPr>
          <p:nvPr>
            <p:ph idx="1"/>
          </p:nvPr>
        </p:nvSpPr>
        <p:spPr/>
        <p:txBody>
          <a:bodyPr/>
          <a:lstStyle/>
          <a:p>
            <a:pPr marL="0" indent="0">
              <a:buNone/>
            </a:pPr>
            <a:r>
              <a:rPr lang="en-GB" dirty="0"/>
              <a:t>The following topics will be covered in this lecture:</a:t>
            </a:r>
          </a:p>
          <a:p>
            <a:r>
              <a:rPr lang="en-US" dirty="0"/>
              <a:t>Introduction</a:t>
            </a:r>
          </a:p>
          <a:p>
            <a:r>
              <a:rPr lang="en-US" dirty="0"/>
              <a:t>Multiculturalism</a:t>
            </a:r>
          </a:p>
          <a:p>
            <a:r>
              <a:rPr lang="en-US" dirty="0"/>
              <a:t>Multiracialism in Singapore</a:t>
            </a:r>
          </a:p>
          <a:p>
            <a:r>
              <a:rPr lang="en-US" dirty="0"/>
              <a:t>Conclusion</a:t>
            </a:r>
          </a:p>
        </p:txBody>
      </p:sp>
      <p:sp>
        <p:nvSpPr>
          <p:cNvPr id="22" name="Slide Number Placeholder 14">
            <a:extLst>
              <a:ext uri="{FF2B5EF4-FFF2-40B4-BE49-F238E27FC236}">
                <a16:creationId xmlns:a16="http://schemas.microsoft.com/office/drawing/2014/main" xmlns="" id="{77B33D35-2E65-42A8-ACE4-E9C7895BAAC6}"/>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858466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34CFEB3B-832D-4BB8-8B1E-1B2833EBFDEB}"/>
              </a:ext>
            </a:extLst>
          </p:cNvPr>
          <p:cNvSpPr>
            <a:spLocks noGrp="1"/>
          </p:cNvSpPr>
          <p:nvPr>
            <p:ph type="title"/>
          </p:nvPr>
        </p:nvSpPr>
        <p:spPr/>
        <p:txBody>
          <a:bodyPr/>
          <a:lstStyle/>
          <a:p>
            <a:r>
              <a:rPr lang="en-US" u="sng" dirty="0">
                <a:solidFill>
                  <a:schemeClr val="bg1"/>
                </a:solidFill>
              </a:rPr>
              <a:t>Acknowledgements</a:t>
            </a:r>
            <a:r>
              <a:rPr lang="en-US" dirty="0">
                <a:solidFill>
                  <a:schemeClr val="bg1"/>
                </a:solidFill>
              </a:rPr>
              <a:t>:</a:t>
            </a:r>
            <a:endParaRPr lang="en-GB" dirty="0">
              <a:solidFill>
                <a:schemeClr val="bg1"/>
              </a:solidFill>
            </a:endParaRPr>
          </a:p>
        </p:txBody>
      </p:sp>
      <p:sp>
        <p:nvSpPr>
          <p:cNvPr id="9" name="Content Placeholder 8">
            <a:extLst>
              <a:ext uri="{FF2B5EF4-FFF2-40B4-BE49-F238E27FC236}">
                <a16:creationId xmlns:a16="http://schemas.microsoft.com/office/drawing/2014/main" xmlns="" id="{4F7EABB7-0A34-496F-A898-0B2369A0977D}"/>
              </a:ext>
            </a:extLst>
          </p:cNvPr>
          <p:cNvSpPr>
            <a:spLocks noGrp="1"/>
          </p:cNvSpPr>
          <p:nvPr>
            <p:ph idx="1"/>
          </p:nvPr>
        </p:nvSpPr>
        <p:spPr/>
        <p:txBody>
          <a:bodyPr>
            <a:normAutofit/>
          </a:bodyPr>
          <a:lstStyle/>
          <a:p>
            <a:pPr marL="0" indent="0">
              <a:buNone/>
            </a:pPr>
            <a:r>
              <a:rPr lang="en-US" sz="1400" dirty="0">
                <a:solidFill>
                  <a:schemeClr val="bg1"/>
                </a:solidFill>
              </a:rPr>
              <a:t>Slide 21: </a:t>
            </a:r>
            <a:r>
              <a:rPr lang="en-US" sz="1400" dirty="0" err="1">
                <a:solidFill>
                  <a:schemeClr val="bg1"/>
                </a:solidFill>
              </a:rPr>
              <a:t>cristinn</a:t>
            </a:r>
            <a:r>
              <a:rPr lang="en-US" sz="1400" dirty="0">
                <a:solidFill>
                  <a:schemeClr val="bg1"/>
                </a:solidFill>
              </a:rPr>
              <a:t> (n.d.). Set of social multi-ethnic people icons on World map. Male and female faces avatars. Communication and people connection vector concept [Photograph]. Adobe Stock Images. </a:t>
            </a:r>
            <a:r>
              <a:rPr lang="en-US" sz="1400" dirty="0">
                <a:solidFill>
                  <a:schemeClr val="bg1"/>
                </a:solidFill>
                <a:hlinkClick r:id="rId3"/>
              </a:rPr>
              <a:t>https://stock.adobe.com/sg/images/set-of-social-multi-ethnic-people-icons-on-world-map-male-and-female-faces-avatars-communication-and-people-connection-vector-concept/224165839</a:t>
            </a:r>
            <a:r>
              <a:rPr lang="en-US" sz="1400" dirty="0">
                <a:solidFill>
                  <a:schemeClr val="bg1"/>
                </a:solidFill>
              </a:rPr>
              <a:t> </a:t>
            </a:r>
          </a:p>
          <a:p>
            <a:pPr marL="0" indent="0">
              <a:buNone/>
            </a:pPr>
            <a:r>
              <a:rPr lang="en-US" sz="1400" dirty="0">
                <a:solidFill>
                  <a:schemeClr val="bg1"/>
                </a:solidFill>
              </a:rPr>
              <a:t>Slide 23: BBC. (2015, March 22). </a:t>
            </a:r>
            <a:r>
              <a:rPr lang="en-US" sz="1400" i="1" dirty="0">
                <a:solidFill>
                  <a:schemeClr val="bg1"/>
                </a:solidFill>
              </a:rPr>
              <a:t>In quotes: Lee </a:t>
            </a:r>
            <a:r>
              <a:rPr lang="en-US" sz="1400" i="1" dirty="0" err="1">
                <a:solidFill>
                  <a:schemeClr val="bg1"/>
                </a:solidFill>
              </a:rPr>
              <a:t>Kuan</a:t>
            </a:r>
            <a:r>
              <a:rPr lang="en-US" sz="1400" i="1" dirty="0">
                <a:solidFill>
                  <a:schemeClr val="bg1"/>
                </a:solidFill>
              </a:rPr>
              <a:t> Yew</a:t>
            </a:r>
            <a:r>
              <a:rPr lang="en-US" sz="1400" dirty="0">
                <a:solidFill>
                  <a:schemeClr val="bg1"/>
                </a:solidFill>
              </a:rPr>
              <a:t>. BBC. </a:t>
            </a:r>
            <a:r>
              <a:rPr lang="en-US" sz="1400" dirty="0">
                <a:solidFill>
                  <a:schemeClr val="bg1"/>
                </a:solidFill>
                <a:hlinkClick r:id="rId4"/>
              </a:rPr>
              <a:t>https://www.bbc.com/news/world-asia-31582842</a:t>
            </a:r>
            <a:r>
              <a:rPr lang="en-US" sz="1400" dirty="0">
                <a:solidFill>
                  <a:schemeClr val="bg1"/>
                </a:solidFill>
              </a:rPr>
              <a:t> </a:t>
            </a:r>
          </a:p>
          <a:p>
            <a:pPr marL="0" indent="0">
              <a:buNone/>
            </a:pPr>
            <a:r>
              <a:rPr lang="en-US" sz="1400" dirty="0">
                <a:solidFill>
                  <a:schemeClr val="bg1"/>
                </a:solidFill>
              </a:rPr>
              <a:t>Slide 24: BBC. (2015, March 22). </a:t>
            </a:r>
            <a:r>
              <a:rPr lang="en-US" sz="1400" i="1" dirty="0">
                <a:solidFill>
                  <a:schemeClr val="bg1"/>
                </a:solidFill>
              </a:rPr>
              <a:t>In quotes: Lee </a:t>
            </a:r>
            <a:r>
              <a:rPr lang="en-US" sz="1400" i="1" dirty="0" err="1">
                <a:solidFill>
                  <a:schemeClr val="bg1"/>
                </a:solidFill>
              </a:rPr>
              <a:t>Kuan</a:t>
            </a:r>
            <a:r>
              <a:rPr lang="en-US" sz="1400" i="1" dirty="0">
                <a:solidFill>
                  <a:schemeClr val="bg1"/>
                </a:solidFill>
              </a:rPr>
              <a:t> Yew</a:t>
            </a:r>
            <a:r>
              <a:rPr lang="en-US" sz="1400" dirty="0">
                <a:solidFill>
                  <a:schemeClr val="bg1"/>
                </a:solidFill>
              </a:rPr>
              <a:t>. BBC. </a:t>
            </a:r>
            <a:r>
              <a:rPr lang="en-US" sz="1400" dirty="0">
                <a:solidFill>
                  <a:schemeClr val="bg1"/>
                </a:solidFill>
                <a:hlinkClick r:id="rId4"/>
              </a:rPr>
              <a:t>https://www.bbc.com/news/world-asia-31582842</a:t>
            </a:r>
            <a:r>
              <a:rPr lang="en-US" sz="1400" dirty="0">
                <a:solidFill>
                  <a:schemeClr val="bg1"/>
                </a:solidFill>
              </a:rPr>
              <a:t> </a:t>
            </a:r>
          </a:p>
          <a:p>
            <a:pPr marL="0" indent="0">
              <a:buNone/>
            </a:pPr>
            <a:r>
              <a:rPr lang="en-US" sz="1400" dirty="0">
                <a:solidFill>
                  <a:schemeClr val="bg1"/>
                </a:solidFill>
              </a:rPr>
              <a:t>Slide 25: Tham, Y. (2017, September 30). </a:t>
            </a:r>
            <a:r>
              <a:rPr lang="en-US" sz="1400" i="1" dirty="0">
                <a:solidFill>
                  <a:schemeClr val="bg1"/>
                </a:solidFill>
              </a:rPr>
              <a:t>Make minorities feel welcome, PM Lee Hsien Loong reminds Chinese Singaporeans</a:t>
            </a:r>
            <a:r>
              <a:rPr lang="en-US" sz="1400" dirty="0">
                <a:solidFill>
                  <a:schemeClr val="bg1"/>
                </a:solidFill>
              </a:rPr>
              <a:t>. The Straits Times. </a:t>
            </a:r>
            <a:r>
              <a:rPr lang="en-US" sz="1400" dirty="0">
                <a:solidFill>
                  <a:schemeClr val="bg1"/>
                </a:solidFill>
                <a:hlinkClick r:id="rId5"/>
              </a:rPr>
              <a:t>https://www.straitstimes.com/politics/make-minorities-feel-welcome-pm-reminds-chinese-sporeans</a:t>
            </a:r>
            <a:r>
              <a:rPr lang="en-US" sz="1400" dirty="0">
                <a:solidFill>
                  <a:schemeClr val="bg1"/>
                </a:solidFill>
              </a:rPr>
              <a:t> </a:t>
            </a:r>
          </a:p>
          <a:p>
            <a:pPr marL="0" indent="0">
              <a:buNone/>
            </a:pPr>
            <a:r>
              <a:rPr lang="en-US" sz="1400" dirty="0">
                <a:solidFill>
                  <a:schemeClr val="bg1"/>
                </a:solidFill>
              </a:rPr>
              <a:t>Slide 26: Demographics of Singapore. (2021, July 11). In </a:t>
            </a:r>
            <a:r>
              <a:rPr lang="en-US" sz="1400" i="1" dirty="0">
                <a:solidFill>
                  <a:schemeClr val="bg1"/>
                </a:solidFill>
              </a:rPr>
              <a:t>Wikipedia</a:t>
            </a:r>
            <a:r>
              <a:rPr lang="en-US" sz="1400" dirty="0">
                <a:solidFill>
                  <a:schemeClr val="bg1"/>
                </a:solidFill>
              </a:rPr>
              <a:t>. </a:t>
            </a:r>
            <a:r>
              <a:rPr lang="en-US" sz="1400" dirty="0">
                <a:solidFill>
                  <a:schemeClr val="bg1"/>
                </a:solidFill>
                <a:hlinkClick r:id="rId6"/>
              </a:rPr>
              <a:t>https://en.wikipedia.org/wiki/Demographics_of_Singapore</a:t>
            </a:r>
            <a:r>
              <a:rPr lang="en-US" sz="1400" dirty="0">
                <a:solidFill>
                  <a:schemeClr val="bg1"/>
                </a:solidFill>
              </a:rPr>
              <a:t> </a:t>
            </a:r>
          </a:p>
          <a:p>
            <a:pPr marL="0" indent="0">
              <a:buNone/>
            </a:pPr>
            <a:r>
              <a:rPr lang="en-US" sz="1400" dirty="0">
                <a:solidFill>
                  <a:schemeClr val="bg1"/>
                </a:solidFill>
              </a:rPr>
              <a:t>Slide 27: Lee Hsien Loong. (2021, July 21). In </a:t>
            </a:r>
            <a:r>
              <a:rPr lang="en-US" sz="1400" i="1" dirty="0">
                <a:solidFill>
                  <a:schemeClr val="bg1"/>
                </a:solidFill>
              </a:rPr>
              <a:t>Wikipedia</a:t>
            </a:r>
            <a:r>
              <a:rPr lang="en-US" sz="1400" dirty="0">
                <a:solidFill>
                  <a:schemeClr val="bg1"/>
                </a:solidFill>
              </a:rPr>
              <a:t>. </a:t>
            </a:r>
            <a:r>
              <a:rPr lang="en-US" sz="1400" dirty="0">
                <a:solidFill>
                  <a:schemeClr val="bg1"/>
                </a:solidFill>
                <a:hlinkClick r:id="rId7"/>
              </a:rPr>
              <a:t>https://en.wikipedia.org/wiki/Lee_Hsien_Loong</a:t>
            </a:r>
            <a:r>
              <a:rPr lang="en-US" sz="1400" dirty="0">
                <a:solidFill>
                  <a:schemeClr val="bg1"/>
                </a:solidFill>
              </a:rPr>
              <a:t> </a:t>
            </a:r>
          </a:p>
          <a:p>
            <a:pPr marL="0" indent="0">
              <a:buNone/>
            </a:pPr>
            <a:r>
              <a:rPr lang="en-US" sz="1400" dirty="0">
                <a:solidFill>
                  <a:schemeClr val="bg1"/>
                </a:solidFill>
              </a:rPr>
              <a:t>Slide 27: </a:t>
            </a:r>
            <a:r>
              <a:rPr lang="en-US" sz="1400" dirty="0" err="1">
                <a:solidFill>
                  <a:schemeClr val="bg1"/>
                </a:solidFill>
              </a:rPr>
              <a:t>Halimah</a:t>
            </a:r>
            <a:r>
              <a:rPr lang="en-US" sz="1400" dirty="0">
                <a:solidFill>
                  <a:schemeClr val="bg1"/>
                </a:solidFill>
              </a:rPr>
              <a:t> </a:t>
            </a:r>
            <a:r>
              <a:rPr lang="en-US" sz="1400" dirty="0" err="1">
                <a:solidFill>
                  <a:schemeClr val="bg1"/>
                </a:solidFill>
              </a:rPr>
              <a:t>Yacob</a:t>
            </a:r>
            <a:r>
              <a:rPr lang="en-US" sz="1400" dirty="0">
                <a:solidFill>
                  <a:schemeClr val="bg1"/>
                </a:solidFill>
              </a:rPr>
              <a:t>. (2021, July 20). In </a:t>
            </a:r>
            <a:r>
              <a:rPr lang="en-US" sz="1400" i="1" dirty="0">
                <a:solidFill>
                  <a:schemeClr val="bg1"/>
                </a:solidFill>
              </a:rPr>
              <a:t>Wikipedia</a:t>
            </a:r>
            <a:r>
              <a:rPr lang="en-US" sz="1400" dirty="0">
                <a:solidFill>
                  <a:schemeClr val="bg1"/>
                </a:solidFill>
              </a:rPr>
              <a:t>. </a:t>
            </a:r>
            <a:r>
              <a:rPr lang="en-US" sz="1400" dirty="0">
                <a:solidFill>
                  <a:schemeClr val="bg1"/>
                </a:solidFill>
                <a:hlinkClick r:id="rId8"/>
              </a:rPr>
              <a:t>https://en.wikipedia.org/wiki/Halimah_Yacob</a:t>
            </a:r>
            <a:r>
              <a:rPr lang="en-US" sz="1400" dirty="0">
                <a:solidFill>
                  <a:schemeClr val="bg1"/>
                </a:solidFill>
              </a:rPr>
              <a:t> </a:t>
            </a:r>
          </a:p>
          <a:p>
            <a:pPr marL="0" indent="0">
              <a:buNone/>
            </a:pPr>
            <a:r>
              <a:rPr lang="en-US" sz="1400" dirty="0">
                <a:solidFill>
                  <a:schemeClr val="bg1"/>
                </a:solidFill>
              </a:rPr>
              <a:t>Slide 27: </a:t>
            </a:r>
            <a:r>
              <a:rPr lang="en-US" sz="1400" dirty="0" err="1">
                <a:solidFill>
                  <a:schemeClr val="bg1"/>
                </a:solidFill>
              </a:rPr>
              <a:t>Sundaresh</a:t>
            </a:r>
            <a:r>
              <a:rPr lang="en-US" sz="1400" dirty="0">
                <a:solidFill>
                  <a:schemeClr val="bg1"/>
                </a:solidFill>
              </a:rPr>
              <a:t> Menon. (2021, June 14). In </a:t>
            </a:r>
            <a:r>
              <a:rPr lang="en-US" sz="1400" i="1" dirty="0">
                <a:solidFill>
                  <a:schemeClr val="bg1"/>
                </a:solidFill>
              </a:rPr>
              <a:t>Wikipedia</a:t>
            </a:r>
            <a:r>
              <a:rPr lang="en-US" sz="1400" dirty="0">
                <a:solidFill>
                  <a:schemeClr val="bg1"/>
                </a:solidFill>
              </a:rPr>
              <a:t>. </a:t>
            </a:r>
            <a:r>
              <a:rPr lang="en-US" sz="1400" dirty="0">
                <a:solidFill>
                  <a:schemeClr val="bg1"/>
                </a:solidFill>
                <a:hlinkClick r:id="rId9"/>
              </a:rPr>
              <a:t>https://en.wikipedia.org/wiki/Sundaresh_Menon</a:t>
            </a:r>
            <a:r>
              <a:rPr lang="en-US" sz="1400" dirty="0">
                <a:solidFill>
                  <a:schemeClr val="bg1"/>
                </a:solidFill>
              </a:rPr>
              <a:t> </a:t>
            </a:r>
          </a:p>
          <a:p>
            <a:pPr marL="0" indent="0">
              <a:buNone/>
            </a:pPr>
            <a:r>
              <a:rPr lang="en-US" sz="1400" dirty="0">
                <a:solidFill>
                  <a:schemeClr val="bg1"/>
                </a:solidFill>
              </a:rPr>
              <a:t>Slide 29: Tharman Shanmugaratnam. (2021, July 7). In </a:t>
            </a:r>
            <a:r>
              <a:rPr lang="en-US" sz="1400" i="1" dirty="0">
                <a:solidFill>
                  <a:schemeClr val="bg1"/>
                </a:solidFill>
              </a:rPr>
              <a:t>Wikipedia</a:t>
            </a:r>
            <a:r>
              <a:rPr lang="en-US" sz="1400" dirty="0">
                <a:solidFill>
                  <a:schemeClr val="bg1"/>
                </a:solidFill>
              </a:rPr>
              <a:t>. </a:t>
            </a:r>
            <a:r>
              <a:rPr lang="en-US" sz="1400" dirty="0">
                <a:solidFill>
                  <a:schemeClr val="bg1"/>
                </a:solidFill>
                <a:hlinkClick r:id="rId10"/>
              </a:rPr>
              <a:t>https://en.wikipedia.org/wiki/Tharman_Shanmugaratnam</a:t>
            </a:r>
            <a:r>
              <a:rPr lang="en-US" sz="1400" dirty="0">
                <a:solidFill>
                  <a:schemeClr val="bg1"/>
                </a:solidFill>
              </a:rPr>
              <a:t> </a:t>
            </a:r>
          </a:p>
        </p:txBody>
      </p:sp>
      <p:sp>
        <p:nvSpPr>
          <p:cNvPr id="4" name="Slide Number Placeholder 3">
            <a:extLst>
              <a:ext uri="{FF2B5EF4-FFF2-40B4-BE49-F238E27FC236}">
                <a16:creationId xmlns:a16="http://schemas.microsoft.com/office/drawing/2014/main" xmlns="" id="{500B82B4-FA8D-44A7-83F9-42A1CBC14C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3956580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Text&#10;&#10;Description automatically generated">
            <a:extLst>
              <a:ext uri="{FF2B5EF4-FFF2-40B4-BE49-F238E27FC236}">
                <a16:creationId xmlns:a16="http://schemas.microsoft.com/office/drawing/2014/main" xmlns="" id="{C9A4B320-549D-46F6-9126-F857050754E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4277" y="409019"/>
            <a:ext cx="2107766" cy="754580"/>
          </a:xfrm>
          <a:prstGeom prst="rect">
            <a:avLst/>
          </a:prstGeom>
          <a:noFill/>
        </p:spPr>
      </p:pic>
      <p:sp>
        <p:nvSpPr>
          <p:cNvPr id="14" name="Rectangle 27">
            <a:extLst>
              <a:ext uri="{FF2B5EF4-FFF2-40B4-BE49-F238E27FC236}">
                <a16:creationId xmlns:a16="http://schemas.microsoft.com/office/drawing/2014/main" xmlns="" id="{2DF3E04D-4FF2-462A-9A1A-16A47350B955}"/>
              </a:ext>
            </a:extLst>
          </p:cNvPr>
          <p:cNvSpPr txBox="1">
            <a:spLocks noChangeArrowheads="1"/>
          </p:cNvSpPr>
          <p:nvPr/>
        </p:nvSpPr>
        <p:spPr>
          <a:xfrm>
            <a:off x="349685" y="3873088"/>
            <a:ext cx="5217102" cy="1276559"/>
          </a:xfrm>
          <a:prstGeom prst="rect">
            <a:avLst/>
          </a:prstGeom>
          <a:noFill/>
          <a:extLst>
            <a:ext uri="{909E8E84-426E-40dd-AFC4-6F175D3DCCD1}"/>
            <a:ext uri="{91240B29-F687-4f45-9708-019B960494DF}"/>
            <a:ext uri="{AF507438-7753-43e0-B8FC-AC1667EBCBE1}"/>
            <a:ext uri="{FAA26D3D-D897-4be2-8F04-BA451C77F1D7}"/>
          </a:extLst>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Topic 04: Conclusion</a:t>
            </a:r>
          </a:p>
        </p:txBody>
      </p:sp>
      <p:sp>
        <p:nvSpPr>
          <p:cNvPr id="15" name="Rectangle 29">
            <a:extLst>
              <a:ext uri="{FF2B5EF4-FFF2-40B4-BE49-F238E27FC236}">
                <a16:creationId xmlns:a16="http://schemas.microsoft.com/office/drawing/2014/main" xmlns="" id="{02BB9E16-D7BD-4978-AA16-6065BAB9B307}"/>
              </a:ext>
            </a:extLst>
          </p:cNvPr>
          <p:cNvSpPr txBox="1">
            <a:spLocks noChangeArrowheads="1"/>
          </p:cNvSpPr>
          <p:nvPr/>
        </p:nvSpPr>
        <p:spPr>
          <a:xfrm>
            <a:off x="349685" y="5274655"/>
            <a:ext cx="4946215" cy="451802"/>
          </a:xfrm>
          <a:prstGeom prst="rect">
            <a:avLst/>
          </a:prstGeom>
          <a:noFill/>
          <a:extLst>
            <a:ext uri="{909E8E84-426E-40dd-AFC4-6F175D3DCCD1}"/>
            <a:ext uri="{91240B29-F687-4f45-9708-019B960494DF}"/>
            <a:ext uri="{AF507438-7753-43e0-B8FC-AC1667EBCBE1}"/>
            <a:ext uri="{FAA26D3D-D897-4be2-8F04-BA451C77F1D7}"/>
          </a:extLst>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spcAft>
                <a:spcPts val="800"/>
              </a:spcAft>
              <a:buFont typeface="System Font Regular"/>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spcAft>
                <a:spcPts val="800"/>
              </a:spcAft>
              <a:buFont typeface="System Font Regular"/>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Prof Walid Jumblatt Bin Abdullah</a:t>
            </a:r>
          </a:p>
        </p:txBody>
      </p:sp>
      <p:sp>
        <p:nvSpPr>
          <p:cNvPr id="16" name="Text Placeholder 1">
            <a:extLst>
              <a:ext uri="{FF2B5EF4-FFF2-40B4-BE49-F238E27FC236}">
                <a16:creationId xmlns:a16="http://schemas.microsoft.com/office/drawing/2014/main" xmlns="" id="{6111EDE9-9F51-4611-8B6B-3E9328FED7D8}"/>
              </a:ext>
            </a:extLst>
          </p:cNvPr>
          <p:cNvSpPr txBox="1">
            <a:spLocks/>
          </p:cNvSpPr>
          <p:nvPr/>
        </p:nvSpPr>
        <p:spPr>
          <a:xfrm>
            <a:off x="349200" y="2664833"/>
            <a:ext cx="4946700" cy="511268"/>
          </a:xfrm>
          <a:prstGeom prst="rect">
            <a:avLst/>
          </a:prstGeom>
          <a:noFill/>
        </p:spPr>
        <p:txBody>
          <a:bodyPr vert="horz" lIns="91440" tIns="45720" rIns="91440" bIns="45720" rtlCol="0" anchor="ctr">
            <a:no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CC0003 Ethics and Civics in a Multicultural World</a:t>
            </a:r>
            <a:endParaRPr kumimoji="0" lang="en-GB"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7" name="Picture 16">
            <a:extLst>
              <a:ext uri="{FF2B5EF4-FFF2-40B4-BE49-F238E27FC236}">
                <a16:creationId xmlns:a16="http://schemas.microsoft.com/office/drawing/2014/main" xmlns="" id="{A2A4AC46-A2A3-4CA5-9AE3-43624EEE8D87}"/>
              </a:ext>
            </a:extLst>
          </p:cNvPr>
          <p:cNvPicPr>
            <a:picLocks noChangeAspect="1"/>
          </p:cNvPicPr>
          <p:nvPr/>
        </p:nvPicPr>
        <p:blipFill>
          <a:blip r:embed="rId4">
            <a:extLst>
              <a:ext uri="{BEBA8EAE-BF5A-486C-A8C5-ECC9F3942E4B}">
                <a14:imgProps xmlns:a14="http://schemas.microsoft.com/office/drawing/2010/main">
                  <a14:imgLayer r:embed="rId5">
                    <a14:imgEffect>
                      <a14:artisticPencilSketch/>
                    </a14:imgEffect>
                    <a14:imgEffect>
                      <a14:brightnessContrast bright="-40000" contrast="-40000"/>
                    </a14:imgEffect>
                  </a14:imgLayer>
                </a14:imgProps>
              </a:ext>
            </a:extLst>
          </a:blip>
          <a:stretch>
            <a:fillRect/>
          </a:stretch>
        </p:blipFill>
        <p:spPr>
          <a:xfrm>
            <a:off x="444277" y="5834954"/>
            <a:ext cx="4320000" cy="161000"/>
          </a:xfrm>
          <a:prstGeom prst="rect">
            <a:avLst/>
          </a:prstGeom>
          <a:noFill/>
        </p:spPr>
      </p:pic>
      <p:sp>
        <p:nvSpPr>
          <p:cNvPr id="18" name="Text Placeholder 2">
            <a:extLst>
              <a:ext uri="{FF2B5EF4-FFF2-40B4-BE49-F238E27FC236}">
                <a16:creationId xmlns:a16="http://schemas.microsoft.com/office/drawing/2014/main" xmlns="" id="{30150B6E-8FAA-4DC8-B5BA-DCDC4EC59C4C}"/>
              </a:ext>
            </a:extLst>
          </p:cNvPr>
          <p:cNvSpPr txBox="1">
            <a:spLocks/>
          </p:cNvSpPr>
          <p:nvPr/>
        </p:nvSpPr>
        <p:spPr>
          <a:xfrm>
            <a:off x="349250" y="3421286"/>
            <a:ext cx="4946215" cy="451802"/>
          </a:xfrm>
          <a:prstGeom prst="rect">
            <a:avLst/>
          </a:prstGeom>
          <a:noFill/>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Week </a:t>
            </a:r>
            <a:r>
              <a:rPr lang="en-GB" dirty="0">
                <a:solidFill>
                  <a:schemeClr val="tx1"/>
                </a:solidFill>
              </a:rPr>
              <a:t>11</a:t>
            </a: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Multiculturalism</a:t>
            </a:r>
          </a:p>
        </p:txBody>
      </p:sp>
      <p:pic>
        <p:nvPicPr>
          <p:cNvPr id="19" name="Picture 18" descr="Graphical user interface&#10;&#10;Description automatically generated">
            <a:extLst>
              <a:ext uri="{FF2B5EF4-FFF2-40B4-BE49-F238E27FC236}">
                <a16:creationId xmlns:a16="http://schemas.microsoft.com/office/drawing/2014/main" xmlns="" id="{FB6D446B-6FE8-45BC-967F-82CE78A70E3F}"/>
              </a:ext>
            </a:extLst>
          </p:cNvPr>
          <p:cNvPicPr>
            <a:picLocks noChangeAspect="1"/>
          </p:cNvPicPr>
          <p:nvPr/>
        </p:nvPicPr>
        <p:blipFill rotWithShape="1">
          <a:blip r:embed="rId6">
            <a:clrChange>
              <a:clrFrom>
                <a:srgbClr val="FFFFFF"/>
              </a:clrFrom>
              <a:clrTo>
                <a:srgbClr val="FFFFFF">
                  <a:alpha val="0"/>
                </a:srgbClr>
              </a:clrTo>
            </a:clrChange>
          </a:blip>
          <a:srcRect t="9963" b="21904"/>
          <a:stretch/>
        </p:blipFill>
        <p:spPr>
          <a:xfrm>
            <a:off x="3588760" y="0"/>
            <a:ext cx="8603240" cy="4672483"/>
          </a:xfrm>
          <a:prstGeom prst="rect">
            <a:avLst/>
          </a:prstGeom>
        </p:spPr>
      </p:pic>
    </p:spTree>
    <p:custDataLst>
      <p:tags r:id="rId1"/>
    </p:custDataLst>
    <p:extLst>
      <p:ext uri="{BB962C8B-B14F-4D97-AF65-F5344CB8AC3E}">
        <p14:creationId xmlns:p14="http://schemas.microsoft.com/office/powerpoint/2010/main" val="405337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CF07E-28DC-4643-A283-F1B01816C58C}"/>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xmlns="" id="{0EBE9535-D317-C34C-8CD9-14B7246AEF14}"/>
              </a:ext>
            </a:extLst>
          </p:cNvPr>
          <p:cNvSpPr>
            <a:spLocks noGrp="1"/>
          </p:cNvSpPr>
          <p:nvPr>
            <p:ph idx="1"/>
          </p:nvPr>
        </p:nvSpPr>
        <p:spPr>
          <a:xfrm>
            <a:off x="528529" y="1453019"/>
            <a:ext cx="6352562" cy="4723944"/>
          </a:xfrm>
        </p:spPr>
        <p:txBody>
          <a:bodyPr>
            <a:normAutofit/>
          </a:bodyPr>
          <a:lstStyle/>
          <a:p>
            <a:r>
              <a:rPr lang="en-US" dirty="0"/>
              <a:t>Multiculturalism is increasingly under attack in the West, especially from populist movements.</a:t>
            </a:r>
          </a:p>
          <a:p>
            <a:pPr lvl="1"/>
            <a:r>
              <a:rPr lang="en-US" dirty="0"/>
              <a:t>Not all populists are against multiculturalism.</a:t>
            </a:r>
          </a:p>
          <a:p>
            <a:pPr lvl="1"/>
            <a:r>
              <a:rPr lang="en-US" dirty="0"/>
              <a:t>We cannot divorce sentiments on race and religion from wider global and economic forces/ conditions.</a:t>
            </a:r>
          </a:p>
          <a:p>
            <a:r>
              <a:rPr lang="en-US" dirty="0"/>
              <a:t>When we use the terms multiculturalism and multiracialism, we need to be more careful.</a:t>
            </a:r>
          </a:p>
          <a:p>
            <a:pPr lvl="1"/>
            <a:r>
              <a:rPr lang="en-US" dirty="0"/>
              <a:t>What exactly do we mean?</a:t>
            </a:r>
          </a:p>
          <a:p>
            <a:r>
              <a:rPr lang="en-US" dirty="0"/>
              <a:t>Diversity is now a buzzword.</a:t>
            </a:r>
          </a:p>
          <a:p>
            <a:pPr lvl="1"/>
            <a:r>
              <a:rPr lang="en-US" dirty="0"/>
              <a:t>While important, we must be sure to ensure actual and not superficial diversity.</a:t>
            </a:r>
          </a:p>
          <a:p>
            <a:r>
              <a:rPr lang="en-US" dirty="0"/>
              <a:t>Racial progress is not unidirectional as the Western experience has shown.</a:t>
            </a:r>
          </a:p>
        </p:txBody>
      </p:sp>
      <p:sp>
        <p:nvSpPr>
          <p:cNvPr id="8" name="Slide Number Placeholder 7">
            <a:extLst>
              <a:ext uri="{FF2B5EF4-FFF2-40B4-BE49-F238E27FC236}">
                <a16:creationId xmlns:a16="http://schemas.microsoft.com/office/drawing/2014/main" xmlns="" id="{90EA3DCB-C683-ED41-9A1F-AEAF91FF25BA}"/>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4237548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CF07E-28DC-4643-A283-F1B01816C58C}"/>
              </a:ext>
            </a:extLst>
          </p:cNvPr>
          <p:cNvSpPr>
            <a:spLocks noGrp="1"/>
          </p:cNvSpPr>
          <p:nvPr>
            <p:ph type="title"/>
          </p:nvPr>
        </p:nvSpPr>
        <p:spPr/>
        <p:txBody>
          <a:bodyPr/>
          <a:lstStyle/>
          <a:p>
            <a:r>
              <a:rPr lang="en-US" dirty="0"/>
              <a:t>Questions</a:t>
            </a:r>
            <a:endParaRPr lang="en-GB" dirty="0"/>
          </a:p>
        </p:txBody>
      </p:sp>
      <p:sp>
        <p:nvSpPr>
          <p:cNvPr id="3" name="Content Placeholder 2">
            <a:extLst>
              <a:ext uri="{FF2B5EF4-FFF2-40B4-BE49-F238E27FC236}">
                <a16:creationId xmlns:a16="http://schemas.microsoft.com/office/drawing/2014/main" xmlns="" id="{0EBE9535-D317-C34C-8CD9-14B7246AEF14}"/>
              </a:ext>
            </a:extLst>
          </p:cNvPr>
          <p:cNvSpPr>
            <a:spLocks noGrp="1"/>
          </p:cNvSpPr>
          <p:nvPr>
            <p:ph idx="1"/>
          </p:nvPr>
        </p:nvSpPr>
        <p:spPr>
          <a:xfrm>
            <a:off x="528529" y="1453019"/>
            <a:ext cx="6186307" cy="4723944"/>
          </a:xfrm>
        </p:spPr>
        <p:txBody>
          <a:bodyPr>
            <a:normAutofit/>
          </a:bodyPr>
          <a:lstStyle/>
          <a:p>
            <a:r>
              <a:rPr lang="en-US" dirty="0"/>
              <a:t>Why is ‘integration’ even a virtue to be pursued in the first place?</a:t>
            </a:r>
          </a:p>
          <a:p>
            <a:r>
              <a:rPr lang="en-US" dirty="0"/>
              <a:t>What does an ‘integrated’ society look like?</a:t>
            </a:r>
          </a:p>
          <a:p>
            <a:r>
              <a:rPr lang="en-US" dirty="0"/>
              <a:t>Are modern nation-states destined to be fractious due to the inevitable racial and religious diversity?</a:t>
            </a:r>
          </a:p>
          <a:p>
            <a:r>
              <a:rPr lang="en-US" dirty="0"/>
              <a:t>Can Singapore afford to be more multicultural than multiracial?</a:t>
            </a:r>
          </a:p>
          <a:p>
            <a:r>
              <a:rPr lang="en-US" dirty="0"/>
              <a:t>Is Singapore ready for a non-Chinese Prime Minister, and what does the answer say about our state of affairs?</a:t>
            </a:r>
          </a:p>
        </p:txBody>
      </p:sp>
      <p:sp>
        <p:nvSpPr>
          <p:cNvPr id="8" name="Slide Number Placeholder 7">
            <a:extLst>
              <a:ext uri="{FF2B5EF4-FFF2-40B4-BE49-F238E27FC236}">
                <a16:creationId xmlns:a16="http://schemas.microsoft.com/office/drawing/2014/main" xmlns="" id="{90EA3DCB-C683-ED41-9A1F-AEAF91FF25BA}"/>
              </a:ext>
            </a:extLst>
          </p:cNvPr>
          <p:cNvSpPr>
            <a:spLocks noGrp="1"/>
          </p:cNvSpPr>
          <p:nvPr>
            <p:ph type="sldNum" sz="quarter" idx="11"/>
          </p:nvPr>
        </p:nvSpPr>
        <p:spPr/>
        <p:txBody>
          <a:bodyPr/>
          <a:lstStyle/>
          <a:p>
            <a:pPr lvl="0"/>
            <a:fld id="{DCCDAF49-C2BC-4840-A69D-46A51E9AF11C}" type="slidenum">
              <a:rPr lang="en-GB" noProof="0" smtClean="0"/>
              <a:pPr lvl="0"/>
              <a:t>33</a:t>
            </a:fld>
            <a:endParaRPr lang="en-GB" noProof="0" dirty="0"/>
          </a:p>
        </p:txBody>
      </p:sp>
    </p:spTree>
    <p:custDataLst>
      <p:tags r:id="rId1"/>
    </p:custDataLst>
    <p:extLst>
      <p:ext uri="{BB962C8B-B14F-4D97-AF65-F5344CB8AC3E}">
        <p14:creationId xmlns:p14="http://schemas.microsoft.com/office/powerpoint/2010/main" val="2360869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34CFEB3B-832D-4BB8-8B1E-1B2833EBFDEB}"/>
              </a:ext>
            </a:extLst>
          </p:cNvPr>
          <p:cNvSpPr>
            <a:spLocks noGrp="1"/>
          </p:cNvSpPr>
          <p:nvPr>
            <p:ph type="title"/>
          </p:nvPr>
        </p:nvSpPr>
        <p:spPr/>
        <p:txBody>
          <a:bodyPr/>
          <a:lstStyle/>
          <a:p>
            <a:r>
              <a:rPr lang="en-US" u="sng" dirty="0">
                <a:solidFill>
                  <a:schemeClr val="bg1"/>
                </a:solidFill>
              </a:rPr>
              <a:t>Acknowledgements</a:t>
            </a:r>
            <a:r>
              <a:rPr lang="en-US" dirty="0">
                <a:solidFill>
                  <a:schemeClr val="bg1"/>
                </a:solidFill>
              </a:rPr>
              <a:t>:</a:t>
            </a:r>
            <a:endParaRPr lang="en-GB" dirty="0">
              <a:solidFill>
                <a:schemeClr val="bg1"/>
              </a:solidFill>
            </a:endParaRPr>
          </a:p>
        </p:txBody>
      </p:sp>
      <p:sp>
        <p:nvSpPr>
          <p:cNvPr id="9" name="Content Placeholder 8">
            <a:extLst>
              <a:ext uri="{FF2B5EF4-FFF2-40B4-BE49-F238E27FC236}">
                <a16:creationId xmlns:a16="http://schemas.microsoft.com/office/drawing/2014/main" xmlns="" id="{4F7EABB7-0A34-496F-A898-0B2369A0977D}"/>
              </a:ext>
            </a:extLst>
          </p:cNvPr>
          <p:cNvSpPr>
            <a:spLocks noGrp="1"/>
          </p:cNvSpPr>
          <p:nvPr>
            <p:ph idx="1"/>
          </p:nvPr>
        </p:nvSpPr>
        <p:spPr/>
        <p:txBody>
          <a:bodyPr>
            <a:normAutofit/>
          </a:bodyPr>
          <a:lstStyle/>
          <a:p>
            <a:pPr marL="0" indent="0">
              <a:buNone/>
            </a:pPr>
            <a:r>
              <a:rPr lang="en-US" sz="1400" dirty="0">
                <a:solidFill>
                  <a:schemeClr val="bg1"/>
                </a:solidFill>
              </a:rPr>
              <a:t>Slide 31: </a:t>
            </a:r>
            <a:r>
              <a:rPr lang="en-US" sz="1400" dirty="0" err="1">
                <a:solidFill>
                  <a:schemeClr val="bg1"/>
                </a:solidFill>
              </a:rPr>
              <a:t>cristinn</a:t>
            </a:r>
            <a:r>
              <a:rPr lang="en-US" sz="1400" dirty="0">
                <a:solidFill>
                  <a:schemeClr val="bg1"/>
                </a:solidFill>
              </a:rPr>
              <a:t> (n.d.). Set of social multi-ethnic people icons on World map. Male and female faces avatars. Communication and people connection vector concept [Photograph]. Adobe Stock Images. </a:t>
            </a:r>
            <a:r>
              <a:rPr lang="en-US" sz="1400" dirty="0">
                <a:solidFill>
                  <a:schemeClr val="bg1"/>
                </a:solidFill>
                <a:hlinkClick r:id="rId3"/>
              </a:rPr>
              <a:t>https://stock.adobe.com/sg/images/set-of-social-multi-ethnic-people-icons-on-world-map-male-and-female-faces-avatars-communication-and-people-connection-vector-concept/224165839</a:t>
            </a:r>
            <a:r>
              <a:rPr lang="en-US" sz="1400" dirty="0">
                <a:solidFill>
                  <a:schemeClr val="bg1"/>
                </a:solidFill>
              </a:rPr>
              <a:t> </a:t>
            </a:r>
          </a:p>
          <a:p>
            <a:pPr marL="0" indent="0">
              <a:buNone/>
            </a:pPr>
            <a:endParaRPr lang="en-US" sz="1400" dirty="0">
              <a:solidFill>
                <a:schemeClr val="bg1"/>
              </a:solidFill>
            </a:endParaRPr>
          </a:p>
        </p:txBody>
      </p:sp>
      <p:sp>
        <p:nvSpPr>
          <p:cNvPr id="4" name="Slide Number Placeholder 3">
            <a:extLst>
              <a:ext uri="{FF2B5EF4-FFF2-40B4-BE49-F238E27FC236}">
                <a16:creationId xmlns:a16="http://schemas.microsoft.com/office/drawing/2014/main" xmlns="" id="{500B82B4-FA8D-44A7-83F9-42A1CBC14C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86681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71C62"/>
        </a:solidFill>
        <a:effectLst/>
      </p:bgPr>
    </p:bg>
    <p:spTree>
      <p:nvGrpSpPr>
        <p:cNvPr id="1" name=""/>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xmlns="" id="{FEC2910B-8F1E-4040-B2A2-88E97A4F9086}"/>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4" name="Picture 3" descr="Text&#10;&#10;Description automatically generated">
            <a:extLst>
              <a:ext uri="{FF2B5EF4-FFF2-40B4-BE49-F238E27FC236}">
                <a16:creationId xmlns:a16="http://schemas.microsoft.com/office/drawing/2014/main" xmlns="" id="{E6F55B31-491F-429F-813F-CEF56EFB0AC5}"/>
              </a:ext>
            </a:extLst>
          </p:cNvPr>
          <p:cNvPicPr>
            <a:picLocks noChangeAspect="1"/>
          </p:cNvPicPr>
          <p:nvPr/>
        </p:nvPicPr>
        <p:blipFill>
          <a:blip r:embed="rId3"/>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580543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Text&#10;&#10;Description automatically generated">
            <a:extLst>
              <a:ext uri="{FF2B5EF4-FFF2-40B4-BE49-F238E27FC236}">
                <a16:creationId xmlns:a16="http://schemas.microsoft.com/office/drawing/2014/main" xmlns="" id="{176C6C1C-A2C9-4D27-83D1-BFD8DA8BA27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4277" y="409019"/>
            <a:ext cx="2107766" cy="754580"/>
          </a:xfrm>
          <a:prstGeom prst="rect">
            <a:avLst/>
          </a:prstGeom>
        </p:spPr>
      </p:pic>
      <p:sp>
        <p:nvSpPr>
          <p:cNvPr id="14" name="Rectangle 27">
            <a:extLst>
              <a:ext uri="{FF2B5EF4-FFF2-40B4-BE49-F238E27FC236}">
                <a16:creationId xmlns:a16="http://schemas.microsoft.com/office/drawing/2014/main" xmlns="" id="{D1FE6718-6C7A-4C13-87F4-07793B86C582}"/>
              </a:ext>
            </a:extLst>
          </p:cNvPr>
          <p:cNvSpPr txBox="1">
            <a:spLocks noChangeArrowheads="1"/>
          </p:cNvSpPr>
          <p:nvPr/>
        </p:nvSpPr>
        <p:spPr>
          <a:xfrm>
            <a:off x="349685" y="3873088"/>
            <a:ext cx="4946215" cy="1276559"/>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Topic 01: Introduction</a:t>
            </a:r>
          </a:p>
        </p:txBody>
      </p:sp>
      <p:sp>
        <p:nvSpPr>
          <p:cNvPr id="15" name="Rectangle 29">
            <a:extLst>
              <a:ext uri="{FF2B5EF4-FFF2-40B4-BE49-F238E27FC236}">
                <a16:creationId xmlns:a16="http://schemas.microsoft.com/office/drawing/2014/main" xmlns="" id="{ED798075-FED3-4FC6-8262-002F7F3FCB81}"/>
              </a:ext>
            </a:extLst>
          </p:cNvPr>
          <p:cNvSpPr txBox="1">
            <a:spLocks noChangeArrowheads="1"/>
          </p:cNvSpPr>
          <p:nvPr/>
        </p:nvSpPr>
        <p:spPr>
          <a:xfrm>
            <a:off x="349685" y="5274655"/>
            <a:ext cx="4946215" cy="451802"/>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spcAft>
                <a:spcPts val="800"/>
              </a:spcAft>
              <a:buFont typeface="System Font Regular"/>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spcAft>
                <a:spcPts val="800"/>
              </a:spcAft>
              <a:buFont typeface="System Font Regular"/>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Prof Walid Jumblatt Bin Abdullah</a:t>
            </a:r>
          </a:p>
        </p:txBody>
      </p:sp>
      <p:sp>
        <p:nvSpPr>
          <p:cNvPr id="16" name="Text Placeholder 1">
            <a:extLst>
              <a:ext uri="{FF2B5EF4-FFF2-40B4-BE49-F238E27FC236}">
                <a16:creationId xmlns:a16="http://schemas.microsoft.com/office/drawing/2014/main" xmlns="" id="{5DC7F081-67DE-497F-A705-960D3478C86F}"/>
              </a:ext>
            </a:extLst>
          </p:cNvPr>
          <p:cNvSpPr txBox="1">
            <a:spLocks/>
          </p:cNvSpPr>
          <p:nvPr/>
        </p:nvSpPr>
        <p:spPr>
          <a:xfrm>
            <a:off x="349200" y="2664833"/>
            <a:ext cx="4946700" cy="51126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CC0003 Ethics and Civics in a Multicultural World</a:t>
            </a:r>
            <a:endParaRPr kumimoji="0" lang="en-GB"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7" name="Picture 16">
            <a:extLst>
              <a:ext uri="{FF2B5EF4-FFF2-40B4-BE49-F238E27FC236}">
                <a16:creationId xmlns:a16="http://schemas.microsoft.com/office/drawing/2014/main" xmlns="" id="{78F95766-39FE-486C-BEF4-BFD2694FFA6E}"/>
              </a:ext>
            </a:extLst>
          </p:cNvPr>
          <p:cNvPicPr>
            <a:picLocks noChangeAspect="1"/>
          </p:cNvPicPr>
          <p:nvPr/>
        </p:nvPicPr>
        <p:blipFill>
          <a:blip r:embed="rId4">
            <a:extLst>
              <a:ext uri="{BEBA8EAE-BF5A-486C-A8C5-ECC9F3942E4B}">
                <a14:imgProps xmlns:a14="http://schemas.microsoft.com/office/drawing/2010/main">
                  <a14:imgLayer r:embed="rId5">
                    <a14:imgEffect>
                      <a14:artisticPencilSketch/>
                    </a14:imgEffect>
                    <a14:imgEffect>
                      <a14:brightnessContrast bright="-40000" contrast="-40000"/>
                    </a14:imgEffect>
                  </a14:imgLayer>
                </a14:imgProps>
              </a:ext>
            </a:extLst>
          </a:blip>
          <a:stretch>
            <a:fillRect/>
          </a:stretch>
        </p:blipFill>
        <p:spPr>
          <a:xfrm>
            <a:off x="444277" y="5834954"/>
            <a:ext cx="4320000" cy="161000"/>
          </a:xfrm>
          <a:prstGeom prst="rect">
            <a:avLst/>
          </a:prstGeom>
        </p:spPr>
      </p:pic>
      <p:sp>
        <p:nvSpPr>
          <p:cNvPr id="18" name="Text Placeholder 2">
            <a:extLst>
              <a:ext uri="{FF2B5EF4-FFF2-40B4-BE49-F238E27FC236}">
                <a16:creationId xmlns:a16="http://schemas.microsoft.com/office/drawing/2014/main" xmlns="" id="{0384D521-CB9B-4F23-ABD6-FA14B5CBF66A}"/>
              </a:ext>
            </a:extLst>
          </p:cNvPr>
          <p:cNvSpPr txBox="1">
            <a:spLocks/>
          </p:cNvSpPr>
          <p:nvPr/>
        </p:nvSpPr>
        <p:spPr>
          <a:xfrm>
            <a:off x="349250" y="3421286"/>
            <a:ext cx="4946215" cy="45180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Week </a:t>
            </a:r>
            <a:r>
              <a:rPr lang="en-GB" dirty="0">
                <a:solidFill>
                  <a:schemeClr val="tx1"/>
                </a:solidFill>
              </a:rPr>
              <a:t>11</a:t>
            </a: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Multiculturalism</a:t>
            </a:r>
          </a:p>
        </p:txBody>
      </p:sp>
      <p:pic>
        <p:nvPicPr>
          <p:cNvPr id="19" name="Picture 18" descr="Graphical user interface&#10;&#10;Description automatically generated">
            <a:extLst>
              <a:ext uri="{FF2B5EF4-FFF2-40B4-BE49-F238E27FC236}">
                <a16:creationId xmlns:a16="http://schemas.microsoft.com/office/drawing/2014/main" xmlns="" id="{A6DC32EC-770C-4B16-A0ED-F4D04B5D5051}"/>
              </a:ext>
            </a:extLst>
          </p:cNvPr>
          <p:cNvPicPr>
            <a:picLocks noChangeAspect="1"/>
          </p:cNvPicPr>
          <p:nvPr/>
        </p:nvPicPr>
        <p:blipFill rotWithShape="1">
          <a:blip r:embed="rId6">
            <a:clrChange>
              <a:clrFrom>
                <a:srgbClr val="FFFFFF"/>
              </a:clrFrom>
              <a:clrTo>
                <a:srgbClr val="FFFFFF">
                  <a:alpha val="0"/>
                </a:srgbClr>
              </a:clrTo>
            </a:clrChange>
          </a:blip>
          <a:srcRect t="9963" b="21904"/>
          <a:stretch/>
        </p:blipFill>
        <p:spPr>
          <a:xfrm>
            <a:off x="3588760" y="0"/>
            <a:ext cx="8603240" cy="4672483"/>
          </a:xfrm>
          <a:prstGeom prst="rect">
            <a:avLst/>
          </a:prstGeom>
        </p:spPr>
      </p:pic>
    </p:spTree>
    <p:custDataLst>
      <p:tags r:id="rId1"/>
    </p:custDataLst>
    <p:extLst>
      <p:ext uri="{BB962C8B-B14F-4D97-AF65-F5344CB8AC3E}">
        <p14:creationId xmlns:p14="http://schemas.microsoft.com/office/powerpoint/2010/main" val="2775407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Introduction</a:t>
            </a:r>
            <a:endParaRPr lang="en-GB" dirty="0"/>
          </a:p>
        </p:txBody>
      </p:sp>
      <p:sp>
        <p:nvSpPr>
          <p:cNvPr id="6" name="Content Placeholder 5">
            <a:extLst>
              <a:ext uri="{FF2B5EF4-FFF2-40B4-BE49-F238E27FC236}">
                <a16:creationId xmlns:a16="http://schemas.microsoft.com/office/drawing/2014/main" xmlns="" id="{50180E02-B0CC-B647-B48F-CBF0F98503A6}"/>
              </a:ext>
            </a:extLst>
          </p:cNvPr>
          <p:cNvSpPr>
            <a:spLocks noGrp="1"/>
          </p:cNvSpPr>
          <p:nvPr>
            <p:ph idx="1"/>
          </p:nvPr>
        </p:nvSpPr>
        <p:spPr>
          <a:xfrm>
            <a:off x="530352" y="1453019"/>
            <a:ext cx="6213348" cy="4723944"/>
          </a:xfrm>
        </p:spPr>
        <p:txBody>
          <a:bodyPr>
            <a:normAutofit lnSpcReduction="10000"/>
          </a:bodyPr>
          <a:lstStyle/>
          <a:p>
            <a:r>
              <a:rPr lang="en-US" dirty="0"/>
              <a:t>Most nations today are multi-ethnic.</a:t>
            </a:r>
          </a:p>
          <a:p>
            <a:pPr lvl="1"/>
            <a:r>
              <a:rPr lang="en-US" dirty="0"/>
              <a:t>Singapore is not ‘unique’ in this regard.</a:t>
            </a:r>
          </a:p>
          <a:p>
            <a:pPr lvl="1"/>
            <a:r>
              <a:rPr lang="en-US" dirty="0"/>
              <a:t>Multi-ethnicity is a fact of modern life.</a:t>
            </a:r>
          </a:p>
          <a:p>
            <a:pPr lvl="1"/>
            <a:r>
              <a:rPr lang="en-US" dirty="0"/>
              <a:t>Especially as borders became more porous.</a:t>
            </a:r>
          </a:p>
          <a:p>
            <a:r>
              <a:rPr lang="en-US" dirty="0"/>
              <a:t>Therefore, countries must think of ways to contend with multi-ethnicity.</a:t>
            </a:r>
          </a:p>
          <a:p>
            <a:pPr lvl="1"/>
            <a:r>
              <a:rPr lang="en-US" dirty="0"/>
              <a:t>Or do they?</a:t>
            </a:r>
          </a:p>
          <a:p>
            <a:pPr lvl="1"/>
            <a:r>
              <a:rPr lang="en-US" dirty="0"/>
              <a:t>Are differences necessarily a problem to be ‘managed’?</a:t>
            </a:r>
          </a:p>
          <a:p>
            <a:pPr lvl="1"/>
            <a:r>
              <a:rPr lang="en-US" dirty="0"/>
              <a:t>Or are differences a strength to be ‘celebrated’.</a:t>
            </a:r>
          </a:p>
          <a:p>
            <a:r>
              <a:rPr lang="en-US" dirty="0"/>
              <a:t>Multiculturalism is something that Singaporeans are always proud of.</a:t>
            </a:r>
          </a:p>
          <a:p>
            <a:pPr lvl="1"/>
            <a:r>
              <a:rPr lang="en-US" dirty="0"/>
              <a:t>But what exactly do we mean by it?</a:t>
            </a:r>
          </a:p>
          <a:p>
            <a:pPr lvl="1"/>
            <a:r>
              <a:rPr lang="en-US" dirty="0"/>
              <a:t>And what are some of the tensions that exist?</a:t>
            </a:r>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fld id="{DCCDAF49-C2BC-4840-A69D-46A51E9AF11C}" type="slidenum">
              <a:rPr lang="en-GB" smtClean="0"/>
              <a:pPr/>
              <a:t>5</a:t>
            </a:fld>
            <a:endParaRPr lang="en-GB" dirty="0"/>
          </a:p>
        </p:txBody>
      </p:sp>
    </p:spTree>
    <p:custDataLst>
      <p:tags r:id="rId1"/>
    </p:custDataLst>
    <p:extLst>
      <p:ext uri="{BB962C8B-B14F-4D97-AF65-F5344CB8AC3E}">
        <p14:creationId xmlns:p14="http://schemas.microsoft.com/office/powerpoint/2010/main" val="1606820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Introduction</a:t>
            </a:r>
            <a:endParaRPr lang="en-GB" dirty="0"/>
          </a:p>
        </p:txBody>
      </p:sp>
      <p:sp>
        <p:nvSpPr>
          <p:cNvPr id="6" name="Content Placeholder 5">
            <a:extLst>
              <a:ext uri="{FF2B5EF4-FFF2-40B4-BE49-F238E27FC236}">
                <a16:creationId xmlns:a16="http://schemas.microsoft.com/office/drawing/2014/main" xmlns="" id="{50180E02-B0CC-B647-B48F-CBF0F98503A6}"/>
              </a:ext>
            </a:extLst>
          </p:cNvPr>
          <p:cNvSpPr>
            <a:spLocks noGrp="1"/>
          </p:cNvSpPr>
          <p:nvPr>
            <p:ph idx="1"/>
          </p:nvPr>
        </p:nvSpPr>
        <p:spPr/>
        <p:txBody>
          <a:bodyPr/>
          <a:lstStyle/>
          <a:p>
            <a:pPr marL="341313" indent="-341313">
              <a:buFont typeface="+mj-lt"/>
              <a:buAutoNum type="arabicPeriod"/>
            </a:pPr>
            <a:r>
              <a:rPr lang="en-US" dirty="0"/>
              <a:t>Self-Government Rights</a:t>
            </a:r>
          </a:p>
          <a:p>
            <a:pPr lvl="1"/>
            <a:r>
              <a:rPr lang="en-US" dirty="0"/>
              <a:t>Territory, though part of the nation-state, is allowed autonomy to govern and make its laws in some spheres.</a:t>
            </a:r>
          </a:p>
          <a:p>
            <a:pPr lvl="1"/>
            <a:r>
              <a:rPr lang="en-US" dirty="0"/>
              <a:t>Political and territorial autonomy, for example, Quebec in Canada is mostly French-speaking and the culture differs from rest of Canada.</a:t>
            </a:r>
          </a:p>
          <a:p>
            <a:pPr lvl="1"/>
            <a:r>
              <a:rPr lang="en-US" dirty="0"/>
              <a:t>However, not always used, because states rarely ever wish to cede power and prospects of integration decrease dramatically.</a:t>
            </a:r>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3845074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Introduction: Types of Group-Specific Rights</a:t>
            </a:r>
            <a:endParaRPr lang="en-GB" dirty="0"/>
          </a:p>
        </p:txBody>
      </p:sp>
      <p:sp>
        <p:nvSpPr>
          <p:cNvPr id="6" name="Content Placeholder 5">
            <a:extLst>
              <a:ext uri="{FF2B5EF4-FFF2-40B4-BE49-F238E27FC236}">
                <a16:creationId xmlns:a16="http://schemas.microsoft.com/office/drawing/2014/main" xmlns="" id="{50180E02-B0CC-B647-B48F-CBF0F98503A6}"/>
              </a:ext>
            </a:extLst>
          </p:cNvPr>
          <p:cNvSpPr>
            <a:spLocks noGrp="1"/>
          </p:cNvSpPr>
          <p:nvPr>
            <p:ph idx="1"/>
          </p:nvPr>
        </p:nvSpPr>
        <p:spPr/>
        <p:txBody>
          <a:bodyPr>
            <a:normAutofit/>
          </a:bodyPr>
          <a:lstStyle/>
          <a:p>
            <a:pPr marL="341313" indent="-341313">
              <a:buFont typeface="+mj-lt"/>
              <a:buAutoNum type="arabicPeriod" startAt="2"/>
            </a:pPr>
            <a:r>
              <a:rPr lang="en-US" dirty="0"/>
              <a:t>Polyethnic Rights</a:t>
            </a:r>
          </a:p>
          <a:p>
            <a:pPr lvl="1"/>
            <a:r>
              <a:rPr lang="en-US" dirty="0"/>
              <a:t>The minorities have a right to their peculiarities without assimilation.</a:t>
            </a:r>
          </a:p>
          <a:p>
            <a:pPr lvl="1"/>
            <a:r>
              <a:rPr lang="en-US" dirty="0"/>
              <a:t>State funding for minority groups and their cultural associations.</a:t>
            </a:r>
          </a:p>
          <a:p>
            <a:pPr lvl="1"/>
            <a:r>
              <a:rPr lang="en-US" dirty="0"/>
              <a:t>Exemptions from certain laws:</a:t>
            </a:r>
          </a:p>
          <a:p>
            <a:pPr lvl="2"/>
            <a:r>
              <a:rPr lang="en-US" dirty="0"/>
              <a:t>Jews and Muslims in Europe from certain slaughtering laws.</a:t>
            </a:r>
          </a:p>
          <a:p>
            <a:pPr lvl="2"/>
            <a:r>
              <a:rPr lang="en-US" dirty="0"/>
              <a:t>Sikhs in Canada and Singapore from motorcycle helmet laws.</a:t>
            </a:r>
          </a:p>
          <a:p>
            <a:pPr lvl="2"/>
            <a:r>
              <a:rPr lang="en-US" dirty="0"/>
              <a:t>Muslims and Administration of Muslim Law Act (AMLA) in Singapore.</a:t>
            </a:r>
          </a:p>
          <a:p>
            <a:pPr lvl="1"/>
            <a:r>
              <a:rPr lang="en-US" dirty="0"/>
              <a:t>However, is this a violation of the principle of ‘equality’?</a:t>
            </a:r>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281523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Introduction: Types of Group-Specific Rights</a:t>
            </a:r>
            <a:endParaRPr lang="en-GB" dirty="0"/>
          </a:p>
        </p:txBody>
      </p:sp>
      <p:sp>
        <p:nvSpPr>
          <p:cNvPr id="6" name="Content Placeholder 5">
            <a:extLst>
              <a:ext uri="{FF2B5EF4-FFF2-40B4-BE49-F238E27FC236}">
                <a16:creationId xmlns:a16="http://schemas.microsoft.com/office/drawing/2014/main" xmlns="" id="{50180E02-B0CC-B647-B48F-CBF0F98503A6}"/>
              </a:ext>
            </a:extLst>
          </p:cNvPr>
          <p:cNvSpPr>
            <a:spLocks noGrp="1"/>
          </p:cNvSpPr>
          <p:nvPr>
            <p:ph idx="1"/>
          </p:nvPr>
        </p:nvSpPr>
        <p:spPr/>
        <p:txBody>
          <a:bodyPr>
            <a:normAutofit/>
          </a:bodyPr>
          <a:lstStyle/>
          <a:p>
            <a:pPr marL="341313" indent="-341313">
              <a:buFont typeface="+mj-lt"/>
              <a:buAutoNum type="arabicPeriod" startAt="3"/>
            </a:pPr>
            <a:r>
              <a:rPr lang="en-US" dirty="0"/>
              <a:t>Special Representation Rights</a:t>
            </a:r>
          </a:p>
          <a:p>
            <a:pPr lvl="1"/>
            <a:r>
              <a:rPr lang="en-US" dirty="0"/>
              <a:t>Reservations for minority groups in the legislative bodies.</a:t>
            </a:r>
          </a:p>
          <a:p>
            <a:pPr lvl="1"/>
            <a:r>
              <a:rPr lang="en-US" dirty="0"/>
              <a:t>India and Singapore are among countries which use political affirmative action.</a:t>
            </a:r>
          </a:p>
          <a:p>
            <a:pPr lvl="1"/>
            <a:r>
              <a:rPr lang="en-US" dirty="0"/>
              <a:t>However, affirmative action comes with its own sets of problems.</a:t>
            </a:r>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760903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normAutofit fontScale="90000"/>
          </a:bodyPr>
          <a:lstStyle/>
          <a:p>
            <a:r>
              <a:rPr lang="en-US" dirty="0"/>
              <a:t>Introduction: Justifications for Group-Specific Rights</a:t>
            </a:r>
            <a:endParaRPr lang="en-GB" dirty="0"/>
          </a:p>
        </p:txBody>
      </p:sp>
      <p:sp>
        <p:nvSpPr>
          <p:cNvPr id="6" name="Content Placeholder 5">
            <a:extLst>
              <a:ext uri="{FF2B5EF4-FFF2-40B4-BE49-F238E27FC236}">
                <a16:creationId xmlns:a16="http://schemas.microsoft.com/office/drawing/2014/main" xmlns="" id="{50180E02-B0CC-B647-B48F-CBF0F98503A6}"/>
              </a:ext>
            </a:extLst>
          </p:cNvPr>
          <p:cNvSpPr>
            <a:spLocks noGrp="1"/>
          </p:cNvSpPr>
          <p:nvPr>
            <p:ph idx="1"/>
          </p:nvPr>
        </p:nvSpPr>
        <p:spPr>
          <a:xfrm>
            <a:off x="530352" y="1453019"/>
            <a:ext cx="5895848" cy="4723944"/>
          </a:xfrm>
        </p:spPr>
        <p:txBody>
          <a:bodyPr>
            <a:normAutofit/>
          </a:bodyPr>
          <a:lstStyle/>
          <a:p>
            <a:pPr marL="457200" indent="-457200">
              <a:buFont typeface="+mj-lt"/>
              <a:buAutoNum type="arabicPeriod"/>
            </a:pPr>
            <a:r>
              <a:rPr lang="en-US" dirty="0"/>
              <a:t>Equality</a:t>
            </a:r>
          </a:p>
          <a:p>
            <a:pPr lvl="1"/>
            <a:r>
              <a:rPr lang="en-US" dirty="0"/>
              <a:t>True equality is not same-ness, but the accommodation of differences. (</a:t>
            </a:r>
            <a:r>
              <a:rPr lang="en-US" dirty="0" err="1"/>
              <a:t>Kymlicka</a:t>
            </a:r>
            <a:r>
              <a:rPr lang="en-US" dirty="0"/>
              <a:t>, 1997)</a:t>
            </a:r>
          </a:p>
          <a:p>
            <a:pPr lvl="1"/>
            <a:r>
              <a:rPr lang="en-US" dirty="0"/>
              <a:t>However, there are limits to this accommodation and there must be limits! But where are those limits?</a:t>
            </a:r>
          </a:p>
          <a:p>
            <a:pPr lvl="1"/>
            <a:r>
              <a:rPr lang="en-US" dirty="0"/>
              <a:t>Some minorities start from different points. Such as, Native Americans; Aborigines. (</a:t>
            </a:r>
            <a:r>
              <a:rPr lang="en-US" dirty="0" err="1"/>
              <a:t>Alatas</a:t>
            </a:r>
            <a:r>
              <a:rPr lang="en-US" dirty="0"/>
              <a:t>, 1977)</a:t>
            </a:r>
          </a:p>
          <a:p>
            <a:pPr marL="457200" indent="-457200">
              <a:buFont typeface="+mj-lt"/>
              <a:buAutoNum type="arabicPeriod" startAt="2"/>
            </a:pPr>
            <a:r>
              <a:rPr lang="en-US" dirty="0"/>
              <a:t>Role of Historical Agreements</a:t>
            </a:r>
          </a:p>
          <a:p>
            <a:pPr lvl="1"/>
            <a:r>
              <a:rPr lang="en-US" dirty="0"/>
              <a:t>For instance, the Malaysian constitution </a:t>
            </a:r>
            <a:r>
              <a:rPr lang="en-US" dirty="0" err="1"/>
              <a:t>recognises</a:t>
            </a:r>
            <a:r>
              <a:rPr lang="en-US" dirty="0"/>
              <a:t> the indigeneity of the Malays as does the Singapore constitution.</a:t>
            </a:r>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8499099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b4sDXXrJ"/>
  <p:tag name="ARTICULATE_DESIGN_ID_1_OFFICE THEME" val="ic015VfJ"/>
  <p:tag name="ARTICULATE_SLIDE_COUNT" val="35"/>
  <p:tag name="ARTICULATE_SLIDE_THUMBNAIL_REFRESH"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4130</TotalTime>
  <Words>2459</Words>
  <Application>Microsoft Office PowerPoint</Application>
  <PresentationFormat>Widescreen</PresentationFormat>
  <Paragraphs>262</Paragraphs>
  <Slides>35</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35</vt:i4>
      </vt:variant>
    </vt:vector>
  </HeadingPairs>
  <TitlesOfParts>
    <vt:vector size="42" baseType="lpstr">
      <vt:lpstr>Angsana New</vt:lpstr>
      <vt:lpstr>Arial</vt:lpstr>
      <vt:lpstr>Calibri</vt:lpstr>
      <vt:lpstr>Courier New</vt:lpstr>
      <vt:lpstr>Wingdings</vt:lpstr>
      <vt:lpstr>Office Theme</vt:lpstr>
      <vt:lpstr>1_Office Theme</vt:lpstr>
      <vt:lpstr>PowerPoint Presentation</vt:lpstr>
      <vt:lpstr>Learning Objectives</vt:lpstr>
      <vt:lpstr>Outline</vt:lpstr>
      <vt:lpstr>PowerPoint Presentation</vt:lpstr>
      <vt:lpstr>Introduction</vt:lpstr>
      <vt:lpstr>Introduction</vt:lpstr>
      <vt:lpstr>Introduction: Types of Group-Specific Rights</vt:lpstr>
      <vt:lpstr>Introduction: Types of Group-Specific Rights</vt:lpstr>
      <vt:lpstr>Introduction: Justifications for Group-Specific Rights</vt:lpstr>
      <vt:lpstr>Introduction: Justifications for Group-Specific Rights</vt:lpstr>
      <vt:lpstr>Acknowledgements:</vt:lpstr>
      <vt:lpstr>PowerPoint Presentation</vt:lpstr>
      <vt:lpstr>Multiculturalism: The Concept</vt:lpstr>
      <vt:lpstr>Multiculturalism: The Other Side</vt:lpstr>
      <vt:lpstr>Multiculturalism: The Other Side</vt:lpstr>
      <vt:lpstr>Multiculturalism: The Other Side</vt:lpstr>
      <vt:lpstr>Multiculturalism: The Other Side</vt:lpstr>
      <vt:lpstr>Multiculturalism: The Other Side</vt:lpstr>
      <vt:lpstr>Multiculturalism: The Other Side</vt:lpstr>
      <vt:lpstr>Acknowledgements:</vt:lpstr>
      <vt:lpstr>PowerPoint Presentation</vt:lpstr>
      <vt:lpstr>Multiracialism in Singapore</vt:lpstr>
      <vt:lpstr>Multiracialism in Singapore</vt:lpstr>
      <vt:lpstr>Multiracialism in Singapore</vt:lpstr>
      <vt:lpstr>Multiracialism in Singapore</vt:lpstr>
      <vt:lpstr>Multiracialism in Singapore: The Composition</vt:lpstr>
      <vt:lpstr>Multiracialism in Singapore</vt:lpstr>
      <vt:lpstr>Multiracialism in Singapore</vt:lpstr>
      <vt:lpstr>Multiracialism in Singapore: Tensions</vt:lpstr>
      <vt:lpstr>Acknowledgements:</vt:lpstr>
      <vt:lpstr>PowerPoint Presentation</vt:lpstr>
      <vt:lpstr>Conclusion</vt:lpstr>
      <vt:lpstr>Questions</vt:lpstr>
      <vt:lpstr>Acknowledgements: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Wee Chin Hui</dc:creator>
  <cp:lastModifiedBy>Varma, Smita</cp:lastModifiedBy>
  <cp:revision>34</cp:revision>
  <dcterms:created xsi:type="dcterms:W3CDTF">2021-05-10T02:48:16Z</dcterms:created>
  <dcterms:modified xsi:type="dcterms:W3CDTF">2021-09-28T04:44:55Z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49D6727E-162C-4485-B327-810644691977</vt:lpwstr>
  </property>
  <property fmtid="{D5CDD505-2E9C-101B-9397-08002B2CF9AE}" pid="3" name="ArticulatePath">
    <vt:lpwstr>https://hpe-my.sharepoint.com/personal/arika_saini_hpe_com/Documents/Projects/FY19-NTU TEL3/43-CC0003/21S1_CC0003_PPT_Week09_Meritocracy_V1.0</vt:lpwstr>
  </property>
</Properties>
</file>